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372" r:id="rId2"/>
    <p:sldId id="454" r:id="rId3"/>
    <p:sldId id="453" r:id="rId4"/>
    <p:sldId id="466" r:id="rId5"/>
    <p:sldId id="473" r:id="rId6"/>
    <p:sldId id="295" r:id="rId7"/>
    <p:sldId id="296" r:id="rId8"/>
    <p:sldId id="297" r:id="rId9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0000"/>
    <a:srgbClr val="CC00CC"/>
    <a:srgbClr val="008000"/>
    <a:srgbClr val="FF3300"/>
    <a:srgbClr val="FF33CC"/>
    <a:srgbClr val="FF9933"/>
    <a:srgbClr val="006666"/>
    <a:srgbClr val="666699"/>
    <a:srgbClr val="333399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19" autoAdjust="0"/>
    <p:restoredTop sz="80088" autoAdjust="0"/>
  </p:normalViewPr>
  <p:slideViewPr>
    <p:cSldViewPr>
      <p:cViewPr varScale="1">
        <p:scale>
          <a:sx n="111" d="100"/>
          <a:sy n="111" d="100"/>
        </p:scale>
        <p:origin x="171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maso Argentini" userId="127591f3-8ceb-468f-ba42-54ce2a9ed3b9" providerId="ADAL" clId="{F36371A0-E7F5-4239-8FE1-C0B6170CC68C}"/>
    <pc:docChg chg="undo custSel addSld delSld modSld sldOrd">
      <pc:chgData name="Tommaso Argentini" userId="127591f3-8ceb-468f-ba42-54ce2a9ed3b9" providerId="ADAL" clId="{F36371A0-E7F5-4239-8FE1-C0B6170CC68C}" dt="2017-10-06T16:10:48.372" v="342" actId="2696"/>
      <pc:docMkLst>
        <pc:docMk/>
      </pc:docMkLst>
      <pc:sldChg chg="del">
        <pc:chgData name="Tommaso Argentini" userId="127591f3-8ceb-468f-ba42-54ce2a9ed3b9" providerId="ADAL" clId="{F36371A0-E7F5-4239-8FE1-C0B6170CC68C}" dt="2017-10-06T13:00:34.045" v="28" actId="2696"/>
        <pc:sldMkLst>
          <pc:docMk/>
          <pc:sldMk cId="4076959700" sldId="301"/>
        </pc:sldMkLst>
      </pc:sldChg>
      <pc:sldChg chg="addSp delSp modSp">
        <pc:chgData name="Tommaso Argentini" userId="127591f3-8ceb-468f-ba42-54ce2a9ed3b9" providerId="ADAL" clId="{F36371A0-E7F5-4239-8FE1-C0B6170CC68C}" dt="2017-10-06T16:04:08.844" v="299" actId="478"/>
        <pc:sldMkLst>
          <pc:docMk/>
          <pc:sldMk cId="3943730830" sldId="311"/>
        </pc:sldMkLst>
        <pc:spChg chg="mod">
          <ac:chgData name="Tommaso Argentini" userId="127591f3-8ceb-468f-ba42-54ce2a9ed3b9" providerId="ADAL" clId="{F36371A0-E7F5-4239-8FE1-C0B6170CC68C}" dt="2017-10-06T16:04:03.737" v="296" actId="1076"/>
          <ac:spMkLst>
            <pc:docMk/>
            <pc:sldMk cId="3943730830" sldId="311"/>
            <ac:spMk id="3" creationId="{00000000-0000-0000-0000-000000000000}"/>
          </ac:spMkLst>
        </pc:spChg>
        <pc:spChg chg="mod">
          <ac:chgData name="Tommaso Argentini" userId="127591f3-8ceb-468f-ba42-54ce2a9ed3b9" providerId="ADAL" clId="{F36371A0-E7F5-4239-8FE1-C0B6170CC68C}" dt="2017-10-06T16:03:32.481" v="284" actId="1076"/>
          <ac:spMkLst>
            <pc:docMk/>
            <pc:sldMk cId="3943730830" sldId="311"/>
            <ac:spMk id="8" creationId="{00000000-0000-0000-0000-000000000000}"/>
          </ac:spMkLst>
        </pc:spChg>
        <pc:spChg chg="mod">
          <ac:chgData name="Tommaso Argentini" userId="127591f3-8ceb-468f-ba42-54ce2a9ed3b9" providerId="ADAL" clId="{F36371A0-E7F5-4239-8FE1-C0B6170CC68C}" dt="2017-10-06T16:04:05.825" v="297" actId="1076"/>
          <ac:spMkLst>
            <pc:docMk/>
            <pc:sldMk cId="3943730830" sldId="311"/>
            <ac:spMk id="10" creationId="{00000000-0000-0000-0000-000000000000}"/>
          </ac:spMkLst>
        </pc:spChg>
        <pc:spChg chg="mod">
          <ac:chgData name="Tommaso Argentini" userId="127591f3-8ceb-468f-ba42-54ce2a9ed3b9" providerId="ADAL" clId="{F36371A0-E7F5-4239-8FE1-C0B6170CC68C}" dt="2017-10-06T16:04:01.625" v="295" actId="1076"/>
          <ac:spMkLst>
            <pc:docMk/>
            <pc:sldMk cId="3943730830" sldId="311"/>
            <ac:spMk id="11" creationId="{00000000-0000-0000-0000-000000000000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12" creationId="{55972FBF-F308-4ABF-9972-376085B48E01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13" creationId="{36B32AE3-14D2-436D-A0BD-EE7158633F82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2" creationId="{35814DD8-8C0A-4C83-95A9-DA7833A8868C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3" creationId="{EDDED057-29EA-4D7F-8C9F-8FC184473FF3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4" creationId="{49816908-D70A-474D-96BA-19F48065C9F7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5" creationId="{F9DB8098-B35A-4341-86CA-55D31C41D42C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6" creationId="{91F4E803-EA7F-4D4C-860E-65857E72DCAD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7" creationId="{E5C8280F-2216-468B-97E9-DC45652E3337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8" creationId="{2AA478ED-0C37-4E6E-8907-0B8A01C1BA28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37" creationId="{2C00D0C4-CF4E-4EED-BD90-DE9E5E8C1BCE}"/>
          </ac:spMkLst>
        </pc:spChg>
        <pc:grpChg chg="add del mod">
          <ac:chgData name="Tommaso Argentini" userId="127591f3-8ceb-468f-ba42-54ce2a9ed3b9" providerId="ADAL" clId="{F36371A0-E7F5-4239-8FE1-C0B6170CC68C}" dt="2017-10-06T16:03:48.717" v="291"/>
          <ac:grpSpMkLst>
            <pc:docMk/>
            <pc:sldMk cId="3943730830" sldId="311"/>
            <ac:grpSpMk id="5" creationId="{25A4E08B-81E6-43B5-A515-C6965EF501F0}"/>
          </ac:grpSpMkLst>
        </pc:grpChg>
        <pc:grpChg chg="add mod">
          <ac:chgData name="Tommaso Argentini" userId="127591f3-8ceb-468f-ba42-54ce2a9ed3b9" providerId="ADAL" clId="{F36371A0-E7F5-4239-8FE1-C0B6170CC68C}" dt="2017-10-06T16:03:58.961" v="294" actId="1076"/>
          <ac:grpSpMkLst>
            <pc:docMk/>
            <pc:sldMk cId="3943730830" sldId="311"/>
            <ac:grpSpMk id="7" creationId="{5B684DAD-4548-471F-9A8F-6747A49BB1B1}"/>
          </ac:grpSpMkLst>
        </pc:grpChg>
        <pc:grpChg chg="add mod topLvl">
          <ac:chgData name="Tommaso Argentini" userId="127591f3-8ceb-468f-ba42-54ce2a9ed3b9" providerId="ADAL" clId="{F36371A0-E7F5-4239-8FE1-C0B6170CC68C}" dt="2017-10-06T16:03:56.537" v="293"/>
          <ac:grpSpMkLst>
            <pc:docMk/>
            <pc:sldMk cId="3943730830" sldId="311"/>
            <ac:grpSpMk id="14" creationId="{A80AC046-2C34-48FE-B17E-3B1FAEBCCE1B}"/>
          </ac:grpSpMkLst>
        </pc:grpChg>
        <pc:grpChg chg="add mod topLvl">
          <ac:chgData name="Tommaso Argentini" userId="127591f3-8ceb-468f-ba42-54ce2a9ed3b9" providerId="ADAL" clId="{F36371A0-E7F5-4239-8FE1-C0B6170CC68C}" dt="2017-10-06T16:03:56.537" v="293"/>
          <ac:grpSpMkLst>
            <pc:docMk/>
            <pc:sldMk cId="3943730830" sldId="311"/>
            <ac:grpSpMk id="29" creationId="{E41A3211-0CB8-457A-B04D-051A479F9573}"/>
          </ac:grpSpMkLst>
        </pc:grpChg>
        <pc:grpChg chg="add del mod topLvl">
          <ac:chgData name="Tommaso Argentini" userId="127591f3-8ceb-468f-ba42-54ce2a9ed3b9" providerId="ADAL" clId="{F36371A0-E7F5-4239-8FE1-C0B6170CC68C}" dt="2017-10-06T16:03:51.065" v="292" actId="478"/>
          <ac:grpSpMkLst>
            <pc:docMk/>
            <pc:sldMk cId="3943730830" sldId="311"/>
            <ac:grpSpMk id="38" creationId="{B4EE75CA-56D5-4638-BB62-5CFC5A628069}"/>
          </ac:grpSpMkLst>
        </pc:grpChg>
        <pc:picChg chg="del mod">
          <ac:chgData name="Tommaso Argentini" userId="127591f3-8ceb-468f-ba42-54ce2a9ed3b9" providerId="ADAL" clId="{F36371A0-E7F5-4239-8FE1-C0B6170CC68C}" dt="2017-10-06T16:04:08.844" v="299" actId="478"/>
          <ac:picMkLst>
            <pc:docMk/>
            <pc:sldMk cId="3943730830" sldId="311"/>
            <ac:picMk id="89090" creationId="{00000000-0000-0000-0000-000000000000}"/>
          </ac:picMkLst>
        </pc:picChg>
      </pc:sldChg>
      <pc:sldChg chg="add del">
        <pc:chgData name="Tommaso Argentini" userId="127591f3-8ceb-468f-ba42-54ce2a9ed3b9" providerId="ADAL" clId="{F36371A0-E7F5-4239-8FE1-C0B6170CC68C}" dt="2017-10-06T16:10:24.188" v="336" actId="2696"/>
        <pc:sldMkLst>
          <pc:docMk/>
          <pc:sldMk cId="261884662" sldId="330"/>
        </pc:sldMkLst>
      </pc:sldChg>
      <pc:sldChg chg="del">
        <pc:chgData name="Tommaso Argentini" userId="127591f3-8ceb-468f-ba42-54ce2a9ed3b9" providerId="ADAL" clId="{F36371A0-E7F5-4239-8FE1-C0B6170CC68C}" dt="2017-10-06T12:59:33.982" v="26" actId="2696"/>
        <pc:sldMkLst>
          <pc:docMk/>
          <pc:sldMk cId="2654305521" sldId="332"/>
        </pc:sldMkLst>
      </pc:sldChg>
      <pc:sldChg chg="del">
        <pc:chgData name="Tommaso Argentini" userId="127591f3-8ceb-468f-ba42-54ce2a9ed3b9" providerId="ADAL" clId="{F36371A0-E7F5-4239-8FE1-C0B6170CC68C}" dt="2017-10-06T13:00:57.659" v="30" actId="2696"/>
        <pc:sldMkLst>
          <pc:docMk/>
          <pc:sldMk cId="491314814" sldId="334"/>
        </pc:sldMkLst>
      </pc:sldChg>
      <pc:sldChg chg="del">
        <pc:chgData name="Tommaso Argentini" userId="127591f3-8ceb-468f-ba42-54ce2a9ed3b9" providerId="ADAL" clId="{F36371A0-E7F5-4239-8FE1-C0B6170CC68C}" dt="2017-10-06T13:01:24.635" v="31" actId="2696"/>
        <pc:sldMkLst>
          <pc:docMk/>
          <pc:sldMk cId="3919984200" sldId="335"/>
        </pc:sldMkLst>
      </pc:sldChg>
      <pc:sldChg chg="del">
        <pc:chgData name="Tommaso Argentini" userId="127591f3-8ceb-468f-ba42-54ce2a9ed3b9" providerId="ADAL" clId="{F36371A0-E7F5-4239-8FE1-C0B6170CC68C}" dt="2017-10-06T13:01:25.152" v="32" actId="2696"/>
        <pc:sldMkLst>
          <pc:docMk/>
          <pc:sldMk cId="1779072571" sldId="336"/>
        </pc:sldMkLst>
      </pc:sldChg>
      <pc:sldChg chg="del">
        <pc:chgData name="Tommaso Argentini" userId="127591f3-8ceb-468f-ba42-54ce2a9ed3b9" providerId="ADAL" clId="{F36371A0-E7F5-4239-8FE1-C0B6170CC68C}" dt="2017-10-06T13:01:25.785" v="33" actId="2696"/>
        <pc:sldMkLst>
          <pc:docMk/>
          <pc:sldMk cId="550224193" sldId="338"/>
        </pc:sldMkLst>
      </pc:sldChg>
      <pc:sldChg chg="del">
        <pc:chgData name="Tommaso Argentini" userId="127591f3-8ceb-468f-ba42-54ce2a9ed3b9" providerId="ADAL" clId="{F36371A0-E7F5-4239-8FE1-C0B6170CC68C}" dt="2017-10-06T13:01:26.780" v="34" actId="2696"/>
        <pc:sldMkLst>
          <pc:docMk/>
          <pc:sldMk cId="3542441282" sldId="342"/>
        </pc:sldMkLst>
      </pc:sldChg>
      <pc:sldChg chg="del">
        <pc:chgData name="Tommaso Argentini" userId="127591f3-8ceb-468f-ba42-54ce2a9ed3b9" providerId="ADAL" clId="{F36371A0-E7F5-4239-8FE1-C0B6170CC68C}" dt="2017-10-06T13:01:27.898" v="35" actId="2696"/>
        <pc:sldMkLst>
          <pc:docMk/>
          <pc:sldMk cId="134735415" sldId="344"/>
        </pc:sldMkLst>
      </pc:sldChg>
      <pc:sldChg chg="add del">
        <pc:chgData name="Tommaso Argentini" userId="127591f3-8ceb-468f-ba42-54ce2a9ed3b9" providerId="ADAL" clId="{F36371A0-E7F5-4239-8FE1-C0B6170CC68C}" dt="2017-10-06T16:10:42.344" v="340" actId="2696"/>
        <pc:sldMkLst>
          <pc:docMk/>
          <pc:sldMk cId="4247544340" sldId="346"/>
        </pc:sldMkLst>
      </pc:sldChg>
      <pc:sldChg chg="del">
        <pc:chgData name="Tommaso Argentini" userId="127591f3-8ceb-468f-ba42-54ce2a9ed3b9" providerId="ADAL" clId="{F36371A0-E7F5-4239-8FE1-C0B6170CC68C}" dt="2017-10-06T13:01:40.154" v="39" actId="2696"/>
        <pc:sldMkLst>
          <pc:docMk/>
          <pc:sldMk cId="1089075986" sldId="347"/>
        </pc:sldMkLst>
      </pc:sldChg>
      <pc:sldChg chg="del">
        <pc:chgData name="Tommaso Argentini" userId="127591f3-8ceb-468f-ba42-54ce2a9ed3b9" providerId="ADAL" clId="{F36371A0-E7F5-4239-8FE1-C0B6170CC68C}" dt="2017-10-06T13:00:15.341" v="27" actId="2696"/>
        <pc:sldMkLst>
          <pc:docMk/>
          <pc:sldMk cId="2015565043" sldId="352"/>
        </pc:sldMkLst>
      </pc:sldChg>
      <pc:sldChg chg="del">
        <pc:chgData name="Tommaso Argentini" userId="127591f3-8ceb-468f-ba42-54ce2a9ed3b9" providerId="ADAL" clId="{F36371A0-E7F5-4239-8FE1-C0B6170CC68C}" dt="2017-10-06T13:00:41.340" v="29" actId="2696"/>
        <pc:sldMkLst>
          <pc:docMk/>
          <pc:sldMk cId="3117476561" sldId="354"/>
        </pc:sldMkLst>
      </pc:sldChg>
      <pc:sldChg chg="addSp delSp modSp">
        <pc:chgData name="Tommaso Argentini" userId="127591f3-8ceb-468f-ba42-54ce2a9ed3b9" providerId="ADAL" clId="{F36371A0-E7F5-4239-8FE1-C0B6170CC68C}" dt="2017-10-06T16:10:21.834" v="335" actId="478"/>
        <pc:sldMkLst>
          <pc:docMk/>
          <pc:sldMk cId="2332707310" sldId="355"/>
        </pc:sldMkLst>
        <pc:spChg chg="add del">
          <ac:chgData name="Tommaso Argentini" userId="127591f3-8ceb-468f-ba42-54ce2a9ed3b9" providerId="ADAL" clId="{F36371A0-E7F5-4239-8FE1-C0B6170CC68C}" dt="2017-10-06T16:10:20.844" v="333" actId="478"/>
          <ac:spMkLst>
            <pc:docMk/>
            <pc:sldMk cId="2332707310" sldId="355"/>
            <ac:spMk id="4" creationId="{00000000-0000-0000-0000-000000000000}"/>
          </ac:spMkLst>
        </pc:spChg>
        <pc:spChg chg="add del">
          <ac:chgData name="Tommaso Argentini" userId="127591f3-8ceb-468f-ba42-54ce2a9ed3b9" providerId="ADAL" clId="{F36371A0-E7F5-4239-8FE1-C0B6170CC68C}" dt="2017-10-06T16:10:21.834" v="335" actId="478"/>
          <ac:spMkLst>
            <pc:docMk/>
            <pc:sldMk cId="2332707310" sldId="355"/>
            <ac:spMk id="5" creationId="{00000000-0000-0000-0000-000000000000}"/>
          </ac:spMkLst>
        </pc:spChg>
        <pc:spChg chg="add del mod">
          <ac:chgData name="Tommaso Argentini" userId="127591f3-8ceb-468f-ba42-54ce2a9ed3b9" providerId="ADAL" clId="{F36371A0-E7F5-4239-8FE1-C0B6170CC68C}" dt="2017-10-06T16:10:20.489" v="332" actId="1076"/>
          <ac:spMkLst>
            <pc:docMk/>
            <pc:sldMk cId="2332707310" sldId="355"/>
            <ac:spMk id="7" creationId="{00000000-0000-0000-0000-000000000000}"/>
          </ac:spMkLst>
        </pc:spChg>
        <pc:spChg chg="add del mod">
          <ac:chgData name="Tommaso Argentini" userId="127591f3-8ceb-468f-ba42-54ce2a9ed3b9" providerId="ADAL" clId="{F36371A0-E7F5-4239-8FE1-C0B6170CC68C}" dt="2017-10-06T16:10:20.844" v="333" actId="478"/>
          <ac:spMkLst>
            <pc:docMk/>
            <pc:sldMk cId="2332707310" sldId="355"/>
            <ac:spMk id="10" creationId="{11182C49-0006-49CE-A836-8F84551C6EC9}"/>
          </ac:spMkLst>
        </pc:spChg>
        <pc:graphicFrameChg chg="add del">
          <ac:chgData name="Tommaso Argentini" userId="127591f3-8ceb-468f-ba42-54ce2a9ed3b9" providerId="ADAL" clId="{F36371A0-E7F5-4239-8FE1-C0B6170CC68C}" dt="2017-10-06T16:10:21.386" v="334" actId="478"/>
          <ac:graphicFrameMkLst>
            <pc:docMk/>
            <pc:sldMk cId="2332707310" sldId="355"/>
            <ac:graphicFrameMk id="2" creationId="{00000000-0000-0000-0000-000000000000}"/>
          </ac:graphicFrameMkLst>
        </pc:graphicFrameChg>
        <pc:picChg chg="mod">
          <ac:chgData name="Tommaso Argentini" userId="127591f3-8ceb-468f-ba42-54ce2a9ed3b9" providerId="ADAL" clId="{F36371A0-E7F5-4239-8FE1-C0B6170CC68C}" dt="2017-10-06T16:10:19.004" v="330" actId="1076"/>
          <ac:picMkLst>
            <pc:docMk/>
            <pc:sldMk cId="2332707310" sldId="355"/>
            <ac:picMk id="8" creationId="{00000000-0000-0000-0000-000000000000}"/>
          </ac:picMkLst>
        </pc:picChg>
      </pc:sldChg>
      <pc:sldChg chg="add del">
        <pc:chgData name="Tommaso Argentini" userId="127591f3-8ceb-468f-ba42-54ce2a9ed3b9" providerId="ADAL" clId="{F36371A0-E7F5-4239-8FE1-C0B6170CC68C}" dt="2017-10-06T16:09:49.098" v="319" actId="2696"/>
        <pc:sldMkLst>
          <pc:docMk/>
          <pc:sldMk cId="3206875859" sldId="357"/>
        </pc:sldMkLst>
      </pc:sldChg>
      <pc:sldChg chg="add del">
        <pc:chgData name="Tommaso Argentini" userId="127591f3-8ceb-468f-ba42-54ce2a9ed3b9" providerId="ADAL" clId="{F36371A0-E7F5-4239-8FE1-C0B6170CC68C}" dt="2017-10-06T16:10:12.107" v="320" actId="2696"/>
        <pc:sldMkLst>
          <pc:docMk/>
          <pc:sldMk cId="2597794907" sldId="360"/>
        </pc:sldMkLst>
      </pc:sldChg>
      <pc:sldChg chg="del">
        <pc:chgData name="Tommaso Argentini" userId="127591f3-8ceb-468f-ba42-54ce2a9ed3b9" providerId="ADAL" clId="{F36371A0-E7F5-4239-8FE1-C0B6170CC68C}" dt="2017-10-06T16:01:27.452" v="279" actId="2696"/>
        <pc:sldMkLst>
          <pc:docMk/>
          <pc:sldMk cId="0" sldId="369"/>
        </pc:sldMkLst>
      </pc:sldChg>
      <pc:sldChg chg="del">
        <pc:chgData name="Tommaso Argentini" userId="127591f3-8ceb-468f-ba42-54ce2a9ed3b9" providerId="ADAL" clId="{F36371A0-E7F5-4239-8FE1-C0B6170CC68C}" dt="2017-10-06T16:01:28.477" v="280" actId="2696"/>
        <pc:sldMkLst>
          <pc:docMk/>
          <pc:sldMk cId="0" sldId="371"/>
        </pc:sldMkLst>
      </pc:sldChg>
      <pc:sldChg chg="modSp">
        <pc:chgData name="Tommaso Argentini" userId="127591f3-8ceb-468f-ba42-54ce2a9ed3b9" providerId="ADAL" clId="{F36371A0-E7F5-4239-8FE1-C0B6170CC68C}" dt="2017-10-06T15:30:25.341" v="242" actId="27636"/>
        <pc:sldMkLst>
          <pc:docMk/>
          <pc:sldMk cId="2892653730" sldId="372"/>
        </pc:sldMkLst>
        <pc:spChg chg="mod">
          <ac:chgData name="Tommaso Argentini" userId="127591f3-8ceb-468f-ba42-54ce2a9ed3b9" providerId="ADAL" clId="{F36371A0-E7F5-4239-8FE1-C0B6170CC68C}" dt="2017-10-06T15:30:25.341" v="242" actId="27636"/>
          <ac:spMkLst>
            <pc:docMk/>
            <pc:sldMk cId="2892653730" sldId="372"/>
            <ac:spMk id="2" creationId="{00000000-0000-0000-0000-000000000000}"/>
          </ac:spMkLst>
        </pc:spChg>
      </pc:sldChg>
      <pc:sldChg chg="del">
        <pc:chgData name="Tommaso Argentini" userId="127591f3-8ceb-468f-ba42-54ce2a9ed3b9" providerId="ADAL" clId="{F36371A0-E7F5-4239-8FE1-C0B6170CC68C}" dt="2017-10-06T16:06:30.670" v="300" actId="2696"/>
        <pc:sldMkLst>
          <pc:docMk/>
          <pc:sldMk cId="422005306" sldId="373"/>
        </pc:sldMkLst>
      </pc:sldChg>
      <pc:sldChg chg="del">
        <pc:chgData name="Tommaso Argentini" userId="127591f3-8ceb-468f-ba42-54ce2a9ed3b9" providerId="ADAL" clId="{F36371A0-E7F5-4239-8FE1-C0B6170CC68C}" dt="2017-10-06T12:59:32.654" v="25" actId="2696"/>
        <pc:sldMkLst>
          <pc:docMk/>
          <pc:sldMk cId="3397269567" sldId="374"/>
        </pc:sldMkLst>
      </pc:sldChg>
      <pc:sldChg chg="del">
        <pc:chgData name="Tommaso Argentini" userId="127591f3-8ceb-468f-ba42-54ce2a9ed3b9" providerId="ADAL" clId="{F36371A0-E7F5-4239-8FE1-C0B6170CC68C}" dt="2017-10-06T13:01:39.533" v="38" actId="2696"/>
        <pc:sldMkLst>
          <pc:docMk/>
          <pc:sldMk cId="4003478758" sldId="390"/>
        </pc:sldMkLst>
      </pc:sldChg>
      <pc:sldChg chg="del">
        <pc:chgData name="Tommaso Argentini" userId="127591f3-8ceb-468f-ba42-54ce2a9ed3b9" providerId="ADAL" clId="{F36371A0-E7F5-4239-8FE1-C0B6170CC68C}" dt="2017-10-06T16:01:29.269" v="281" actId="2696"/>
        <pc:sldMkLst>
          <pc:docMk/>
          <pc:sldMk cId="752981959" sldId="391"/>
        </pc:sldMkLst>
      </pc:sldChg>
      <pc:sldChg chg="del">
        <pc:chgData name="Tommaso Argentini" userId="127591f3-8ceb-468f-ba42-54ce2a9ed3b9" providerId="ADAL" clId="{F36371A0-E7F5-4239-8FE1-C0B6170CC68C}" dt="2017-10-06T12:58:30.140" v="6" actId="2696"/>
        <pc:sldMkLst>
          <pc:docMk/>
          <pc:sldMk cId="1152556524" sldId="393"/>
        </pc:sldMkLst>
      </pc:sldChg>
      <pc:sldChg chg="del">
        <pc:chgData name="Tommaso Argentini" userId="127591f3-8ceb-468f-ba42-54ce2a9ed3b9" providerId="ADAL" clId="{F36371A0-E7F5-4239-8FE1-C0B6170CC68C}" dt="2017-10-06T12:58:31.306" v="8" actId="2696"/>
        <pc:sldMkLst>
          <pc:docMk/>
          <pc:sldMk cId="28379556" sldId="394"/>
        </pc:sldMkLst>
      </pc:sldChg>
      <pc:sldChg chg="del">
        <pc:chgData name="Tommaso Argentini" userId="127591f3-8ceb-468f-ba42-54ce2a9ed3b9" providerId="ADAL" clId="{F36371A0-E7F5-4239-8FE1-C0B6170CC68C}" dt="2017-10-06T12:58:31.841" v="9" actId="2696"/>
        <pc:sldMkLst>
          <pc:docMk/>
          <pc:sldMk cId="2126354857" sldId="395"/>
        </pc:sldMkLst>
      </pc:sldChg>
      <pc:sldChg chg="del">
        <pc:chgData name="Tommaso Argentini" userId="127591f3-8ceb-468f-ba42-54ce2a9ed3b9" providerId="ADAL" clId="{F36371A0-E7F5-4239-8FE1-C0B6170CC68C}" dt="2017-10-06T12:58:32.208" v="10" actId="2696"/>
        <pc:sldMkLst>
          <pc:docMk/>
          <pc:sldMk cId="2645622692" sldId="396"/>
        </pc:sldMkLst>
      </pc:sldChg>
      <pc:sldChg chg="del">
        <pc:chgData name="Tommaso Argentini" userId="127591f3-8ceb-468f-ba42-54ce2a9ed3b9" providerId="ADAL" clId="{F36371A0-E7F5-4239-8FE1-C0B6170CC68C}" dt="2017-10-06T12:58:32.930" v="11" actId="2696"/>
        <pc:sldMkLst>
          <pc:docMk/>
          <pc:sldMk cId="3371285717" sldId="397"/>
        </pc:sldMkLst>
      </pc:sldChg>
      <pc:sldChg chg="del">
        <pc:chgData name="Tommaso Argentini" userId="127591f3-8ceb-468f-ba42-54ce2a9ed3b9" providerId="ADAL" clId="{F36371A0-E7F5-4239-8FE1-C0B6170CC68C}" dt="2017-10-06T12:58:33.321" v="12" actId="2696"/>
        <pc:sldMkLst>
          <pc:docMk/>
          <pc:sldMk cId="3546599044" sldId="398"/>
        </pc:sldMkLst>
      </pc:sldChg>
      <pc:sldChg chg="del">
        <pc:chgData name="Tommaso Argentini" userId="127591f3-8ceb-468f-ba42-54ce2a9ed3b9" providerId="ADAL" clId="{F36371A0-E7F5-4239-8FE1-C0B6170CC68C}" dt="2017-10-06T12:58:33.613" v="13" actId="2696"/>
        <pc:sldMkLst>
          <pc:docMk/>
          <pc:sldMk cId="2969372728" sldId="399"/>
        </pc:sldMkLst>
      </pc:sldChg>
      <pc:sldChg chg="del">
        <pc:chgData name="Tommaso Argentini" userId="127591f3-8ceb-468f-ba42-54ce2a9ed3b9" providerId="ADAL" clId="{F36371A0-E7F5-4239-8FE1-C0B6170CC68C}" dt="2017-10-06T12:58:33.842" v="14" actId="2696"/>
        <pc:sldMkLst>
          <pc:docMk/>
          <pc:sldMk cId="2763343594" sldId="400"/>
        </pc:sldMkLst>
      </pc:sldChg>
      <pc:sldChg chg="del">
        <pc:chgData name="Tommaso Argentini" userId="127591f3-8ceb-468f-ba42-54ce2a9ed3b9" providerId="ADAL" clId="{F36371A0-E7F5-4239-8FE1-C0B6170CC68C}" dt="2017-10-06T12:58:34.045" v="15" actId="2696"/>
        <pc:sldMkLst>
          <pc:docMk/>
          <pc:sldMk cId="3260318848" sldId="401"/>
        </pc:sldMkLst>
      </pc:sldChg>
      <pc:sldChg chg="del">
        <pc:chgData name="Tommaso Argentini" userId="127591f3-8ceb-468f-ba42-54ce2a9ed3b9" providerId="ADAL" clId="{F36371A0-E7F5-4239-8FE1-C0B6170CC68C}" dt="2017-10-06T12:58:34.562" v="16" actId="2696"/>
        <pc:sldMkLst>
          <pc:docMk/>
          <pc:sldMk cId="3544075280" sldId="402"/>
        </pc:sldMkLst>
      </pc:sldChg>
      <pc:sldChg chg="del">
        <pc:chgData name="Tommaso Argentini" userId="127591f3-8ceb-468f-ba42-54ce2a9ed3b9" providerId="ADAL" clId="{F36371A0-E7F5-4239-8FE1-C0B6170CC68C}" dt="2017-10-06T12:58:34.959" v="18" actId="2696"/>
        <pc:sldMkLst>
          <pc:docMk/>
          <pc:sldMk cId="3556711279" sldId="403"/>
        </pc:sldMkLst>
      </pc:sldChg>
      <pc:sldChg chg="del">
        <pc:chgData name="Tommaso Argentini" userId="127591f3-8ceb-468f-ba42-54ce2a9ed3b9" providerId="ADAL" clId="{F36371A0-E7F5-4239-8FE1-C0B6170CC68C}" dt="2017-10-06T12:58:35.155" v="19" actId="2696"/>
        <pc:sldMkLst>
          <pc:docMk/>
          <pc:sldMk cId="3516015358" sldId="404"/>
        </pc:sldMkLst>
      </pc:sldChg>
      <pc:sldChg chg="del">
        <pc:chgData name="Tommaso Argentini" userId="127591f3-8ceb-468f-ba42-54ce2a9ed3b9" providerId="ADAL" clId="{F36371A0-E7F5-4239-8FE1-C0B6170CC68C}" dt="2017-10-06T12:58:35.335" v="20" actId="2696"/>
        <pc:sldMkLst>
          <pc:docMk/>
          <pc:sldMk cId="3329041010" sldId="405"/>
        </pc:sldMkLst>
      </pc:sldChg>
      <pc:sldChg chg="del">
        <pc:chgData name="Tommaso Argentini" userId="127591f3-8ceb-468f-ba42-54ce2a9ed3b9" providerId="ADAL" clId="{F36371A0-E7F5-4239-8FE1-C0B6170CC68C}" dt="2017-10-06T12:58:35.537" v="21" actId="2696"/>
        <pc:sldMkLst>
          <pc:docMk/>
          <pc:sldMk cId="4061889168" sldId="406"/>
        </pc:sldMkLst>
      </pc:sldChg>
      <pc:sldChg chg="del">
        <pc:chgData name="Tommaso Argentini" userId="127591f3-8ceb-468f-ba42-54ce2a9ed3b9" providerId="ADAL" clId="{F36371A0-E7F5-4239-8FE1-C0B6170CC68C}" dt="2017-10-06T12:58:30.614" v="7" actId="2696"/>
        <pc:sldMkLst>
          <pc:docMk/>
          <pc:sldMk cId="2973529318" sldId="423"/>
        </pc:sldMkLst>
      </pc:sldChg>
      <pc:sldChg chg="del">
        <pc:chgData name="Tommaso Argentini" userId="127591f3-8ceb-468f-ba42-54ce2a9ed3b9" providerId="ADAL" clId="{F36371A0-E7F5-4239-8FE1-C0B6170CC68C}" dt="2017-10-06T12:58:26.733" v="3" actId="2696"/>
        <pc:sldMkLst>
          <pc:docMk/>
          <pc:sldMk cId="1416625857" sldId="424"/>
        </pc:sldMkLst>
      </pc:sldChg>
      <pc:sldChg chg="del">
        <pc:chgData name="Tommaso Argentini" userId="127591f3-8ceb-468f-ba42-54ce2a9ed3b9" providerId="ADAL" clId="{F36371A0-E7F5-4239-8FE1-C0B6170CC68C}" dt="2017-10-06T12:58:34.741" v="17" actId="2696"/>
        <pc:sldMkLst>
          <pc:docMk/>
          <pc:sldMk cId="285147304" sldId="425"/>
        </pc:sldMkLst>
      </pc:sldChg>
      <pc:sldChg chg="del">
        <pc:chgData name="Tommaso Argentini" userId="127591f3-8ceb-468f-ba42-54ce2a9ed3b9" providerId="ADAL" clId="{F36371A0-E7F5-4239-8FE1-C0B6170CC68C}" dt="2017-10-06T12:58:27.803" v="4" actId="2696"/>
        <pc:sldMkLst>
          <pc:docMk/>
          <pc:sldMk cId="788204551" sldId="435"/>
        </pc:sldMkLst>
      </pc:sldChg>
      <pc:sldChg chg="del">
        <pc:chgData name="Tommaso Argentini" userId="127591f3-8ceb-468f-ba42-54ce2a9ed3b9" providerId="ADAL" clId="{F36371A0-E7F5-4239-8FE1-C0B6170CC68C}" dt="2017-10-06T12:58:36.672" v="23" actId="2696"/>
        <pc:sldMkLst>
          <pc:docMk/>
          <pc:sldMk cId="1335987302" sldId="441"/>
        </pc:sldMkLst>
      </pc:sldChg>
      <pc:sldChg chg="del">
        <pc:chgData name="Tommaso Argentini" userId="127591f3-8ceb-468f-ba42-54ce2a9ed3b9" providerId="ADAL" clId="{F36371A0-E7F5-4239-8FE1-C0B6170CC68C}" dt="2017-10-06T12:58:36.878" v="24" actId="2696"/>
        <pc:sldMkLst>
          <pc:docMk/>
          <pc:sldMk cId="3243320951" sldId="442"/>
        </pc:sldMkLst>
      </pc:sldChg>
      <pc:sldChg chg="del">
        <pc:chgData name="Tommaso Argentini" userId="127591f3-8ceb-468f-ba42-54ce2a9ed3b9" providerId="ADAL" clId="{F36371A0-E7F5-4239-8FE1-C0B6170CC68C}" dt="2017-10-06T13:01:37.726" v="36" actId="2696"/>
        <pc:sldMkLst>
          <pc:docMk/>
          <pc:sldMk cId="3740424411" sldId="445"/>
        </pc:sldMkLst>
      </pc:sldChg>
      <pc:sldChg chg="del">
        <pc:chgData name="Tommaso Argentini" userId="127591f3-8ceb-468f-ba42-54ce2a9ed3b9" providerId="ADAL" clId="{F36371A0-E7F5-4239-8FE1-C0B6170CC68C}" dt="2017-10-06T13:01:39.019" v="37" actId="2696"/>
        <pc:sldMkLst>
          <pc:docMk/>
          <pc:sldMk cId="3913560548" sldId="446"/>
        </pc:sldMkLst>
      </pc:sldChg>
      <pc:sldChg chg="del">
        <pc:chgData name="Tommaso Argentini" userId="127591f3-8ceb-468f-ba42-54ce2a9ed3b9" providerId="ADAL" clId="{F36371A0-E7F5-4239-8FE1-C0B6170CC68C}" dt="2017-10-06T12:58:35.704" v="22" actId="2696"/>
        <pc:sldMkLst>
          <pc:docMk/>
          <pc:sldMk cId="111660791" sldId="448"/>
        </pc:sldMkLst>
      </pc:sldChg>
      <pc:sldChg chg="del">
        <pc:chgData name="Tommaso Argentini" userId="127591f3-8ceb-468f-ba42-54ce2a9ed3b9" providerId="ADAL" clId="{F36371A0-E7F5-4239-8FE1-C0B6170CC68C}" dt="2017-10-06T12:57:51.444" v="0" actId="2696"/>
        <pc:sldMkLst>
          <pc:docMk/>
          <pc:sldMk cId="644258754" sldId="449"/>
        </pc:sldMkLst>
      </pc:sldChg>
      <pc:sldChg chg="del">
        <pc:chgData name="Tommaso Argentini" userId="127591f3-8ceb-468f-ba42-54ce2a9ed3b9" providerId="ADAL" clId="{F36371A0-E7F5-4239-8FE1-C0B6170CC68C}" dt="2017-10-06T12:57:52.258" v="1" actId="2696"/>
        <pc:sldMkLst>
          <pc:docMk/>
          <pc:sldMk cId="632469492" sldId="451"/>
        </pc:sldMkLst>
      </pc:sldChg>
      <pc:sldChg chg="del">
        <pc:chgData name="Tommaso Argentini" userId="127591f3-8ceb-468f-ba42-54ce2a9ed3b9" providerId="ADAL" clId="{F36371A0-E7F5-4239-8FE1-C0B6170CC68C}" dt="2017-10-06T12:57:54.315" v="2" actId="2696"/>
        <pc:sldMkLst>
          <pc:docMk/>
          <pc:sldMk cId="790214574" sldId="452"/>
        </pc:sldMkLst>
      </pc:sldChg>
      <pc:sldChg chg="modSp ord">
        <pc:chgData name="Tommaso Argentini" userId="127591f3-8ceb-468f-ba42-54ce2a9ed3b9" providerId="ADAL" clId="{F36371A0-E7F5-4239-8FE1-C0B6170CC68C}" dt="2017-10-06T15:30:07.479" v="233"/>
        <pc:sldMkLst>
          <pc:docMk/>
          <pc:sldMk cId="3345262358" sldId="453"/>
        </pc:sldMkLst>
        <pc:picChg chg="mod">
          <ac:chgData name="Tommaso Argentini" userId="127591f3-8ceb-468f-ba42-54ce2a9ed3b9" providerId="ADAL" clId="{F36371A0-E7F5-4239-8FE1-C0B6170CC68C}" dt="2017-10-06T15:29:30.193" v="231"/>
          <ac:picMkLst>
            <pc:docMk/>
            <pc:sldMk cId="3345262358" sldId="453"/>
            <ac:picMk id="6" creationId="{00000000-0000-0000-0000-000000000000}"/>
          </ac:picMkLst>
        </pc:picChg>
      </pc:sldChg>
      <pc:sldChg chg="ord">
        <pc:chgData name="Tommaso Argentini" userId="127591f3-8ceb-468f-ba42-54ce2a9ed3b9" providerId="ADAL" clId="{F36371A0-E7F5-4239-8FE1-C0B6170CC68C}" dt="2017-10-06T15:30:07.479" v="233"/>
        <pc:sldMkLst>
          <pc:docMk/>
          <pc:sldMk cId="1627812357" sldId="454"/>
        </pc:sldMkLst>
      </pc:sldChg>
      <pc:sldChg chg="addSp delSp modSp del ord modAnim">
        <pc:chgData name="Tommaso Argentini" userId="127591f3-8ceb-468f-ba42-54ce2a9ed3b9" providerId="ADAL" clId="{F36371A0-E7F5-4239-8FE1-C0B6170CC68C}" dt="2017-10-06T15:40:51.972" v="269" actId="2696"/>
        <pc:sldMkLst>
          <pc:docMk/>
          <pc:sldMk cId="2215418970" sldId="455"/>
        </pc:sldMkLst>
        <pc:spChg chg="mod">
          <ac:chgData name="Tommaso Argentini" userId="127591f3-8ceb-468f-ba42-54ce2a9ed3b9" providerId="ADAL" clId="{F36371A0-E7F5-4239-8FE1-C0B6170CC68C}" dt="2017-10-06T14:28:52.755" v="73" actId="1076"/>
          <ac:spMkLst>
            <pc:docMk/>
            <pc:sldMk cId="2215418970" sldId="455"/>
            <ac:spMk id="12" creationId="{00000000-0000-0000-0000-000000000000}"/>
          </ac:spMkLst>
        </pc:sp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4" creationId="{81F3E15A-054B-4E2F-9A96-B67317A989A7}"/>
          </ac:picMkLst>
        </pc:picChg>
        <pc:picChg chg="add mod ord">
          <ac:chgData name="Tommaso Argentini" userId="127591f3-8ceb-468f-ba42-54ce2a9ed3b9" providerId="ADAL" clId="{F36371A0-E7F5-4239-8FE1-C0B6170CC68C}" dt="2017-10-06T15:23:33.562" v="198" actId="167"/>
          <ac:picMkLst>
            <pc:docMk/>
            <pc:sldMk cId="2215418970" sldId="455"/>
            <ac:picMk id="5" creationId="{D97249ED-216C-4D53-A714-4DFE663DDDAB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6" creationId="{9C073172-8CC6-4ADB-B6F9-26C5DDA271EC}"/>
          </ac:picMkLst>
        </pc:picChg>
        <pc:picChg chg="add mod ord">
          <ac:chgData name="Tommaso Argentini" userId="127591f3-8ceb-468f-ba42-54ce2a9ed3b9" providerId="ADAL" clId="{F36371A0-E7F5-4239-8FE1-C0B6170CC68C}" dt="2017-10-06T15:23:51.338" v="199" actId="167"/>
          <ac:picMkLst>
            <pc:docMk/>
            <pc:sldMk cId="2215418970" sldId="455"/>
            <ac:picMk id="7" creationId="{54C7D982-31B3-49D8-8275-C3F364F89797}"/>
          </ac:picMkLst>
        </pc:picChg>
        <pc:picChg chg="add del mod">
          <ac:chgData name="Tommaso Argentini" userId="127591f3-8ceb-468f-ba42-54ce2a9ed3b9" providerId="ADAL" clId="{F36371A0-E7F5-4239-8FE1-C0B6170CC68C}" dt="2017-10-06T14:32:33.946" v="99" actId="478"/>
          <ac:picMkLst>
            <pc:docMk/>
            <pc:sldMk cId="2215418970" sldId="455"/>
            <ac:picMk id="8" creationId="{1577F1A7-E950-4D64-B273-8827A4D260B6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9" creationId="{B82AC8D7-4157-457E-93B9-11AC0132CEBA}"/>
          </ac:picMkLst>
        </pc:picChg>
        <pc:picChg chg="del mod">
          <ac:chgData name="Tommaso Argentini" userId="127591f3-8ceb-468f-ba42-54ce2a9ed3b9" providerId="ADAL" clId="{F36371A0-E7F5-4239-8FE1-C0B6170CC68C}" dt="2017-10-06T14:28:43.628" v="70" actId="478"/>
          <ac:picMkLst>
            <pc:docMk/>
            <pc:sldMk cId="2215418970" sldId="455"/>
            <ac:picMk id="10" creationId="{00000000-0000-0000-0000-000000000000}"/>
          </ac:picMkLst>
        </pc:picChg>
        <pc:picChg chg="del mod">
          <ac:chgData name="Tommaso Argentini" userId="127591f3-8ceb-468f-ba42-54ce2a9ed3b9" providerId="ADAL" clId="{F36371A0-E7F5-4239-8FE1-C0B6170CC68C}" dt="2017-10-06T14:28:44.763" v="71" actId="478"/>
          <ac:picMkLst>
            <pc:docMk/>
            <pc:sldMk cId="2215418970" sldId="455"/>
            <ac:picMk id="11" creationId="{00000000-0000-0000-0000-000000000000}"/>
          </ac:picMkLst>
        </pc:picChg>
        <pc:picChg chg="add del mod">
          <ac:chgData name="Tommaso Argentini" userId="127591f3-8ceb-468f-ba42-54ce2a9ed3b9" providerId="ADAL" clId="{F36371A0-E7F5-4239-8FE1-C0B6170CC68C}" dt="2017-10-06T15:18:11.898" v="168" actId="478"/>
          <ac:picMkLst>
            <pc:docMk/>
            <pc:sldMk cId="2215418970" sldId="455"/>
            <ac:picMk id="13" creationId="{3FA4EA41-C6F6-4208-BE80-4BA48F0911A5}"/>
          </ac:picMkLst>
        </pc:picChg>
        <pc:picChg chg="add del">
          <ac:chgData name="Tommaso Argentini" userId="127591f3-8ceb-468f-ba42-54ce2a9ed3b9" providerId="ADAL" clId="{F36371A0-E7F5-4239-8FE1-C0B6170CC68C}" dt="2017-10-06T15:18:50.394" v="170" actId="478"/>
          <ac:picMkLst>
            <pc:docMk/>
            <pc:sldMk cId="2215418970" sldId="455"/>
            <ac:picMk id="14" creationId="{58A71710-4E4D-4DA8-9473-B30A444F8228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15" creationId="{6D944650-7E60-49EB-BD16-F168E98FC342}"/>
          </ac:picMkLst>
        </pc:picChg>
        <pc:picChg chg="add del mod">
          <ac:chgData name="Tommaso Argentini" userId="127591f3-8ceb-468f-ba42-54ce2a9ed3b9" providerId="ADAL" clId="{F36371A0-E7F5-4239-8FE1-C0B6170CC68C}" dt="2017-10-06T15:20:08.746" v="180" actId="478"/>
          <ac:picMkLst>
            <pc:docMk/>
            <pc:sldMk cId="2215418970" sldId="455"/>
            <ac:picMk id="16" creationId="{F9B94ABC-63F4-47BB-A481-AF0830BCBA52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17" creationId="{4503C33C-D599-4A39-91B9-2E0CC4AC53B3}"/>
          </ac:picMkLst>
        </pc:picChg>
      </pc:sldChg>
      <pc:sldChg chg="add del ord">
        <pc:chgData name="Tommaso Argentini" userId="127591f3-8ceb-468f-ba42-54ce2a9ed3b9" providerId="ADAL" clId="{F36371A0-E7F5-4239-8FE1-C0B6170CC68C}" dt="2017-10-06T15:30:07.479" v="233"/>
        <pc:sldMkLst>
          <pc:docMk/>
          <pc:sldMk cId="3660862403" sldId="456"/>
        </pc:sldMkLst>
      </pc:sldChg>
      <pc:sldChg chg="add del">
        <pc:chgData name="Tommaso Argentini" userId="127591f3-8ceb-468f-ba42-54ce2a9ed3b9" providerId="ADAL" clId="{F36371A0-E7F5-4239-8FE1-C0B6170CC68C}" dt="2017-10-06T13:01:57.626" v="44" actId="2696"/>
        <pc:sldMkLst>
          <pc:docMk/>
          <pc:sldMk cId="3936857115" sldId="457"/>
        </pc:sldMkLst>
      </pc:sldChg>
      <pc:sldChg chg="del">
        <pc:chgData name="Tommaso Argentini" userId="127591f3-8ceb-468f-ba42-54ce2a9ed3b9" providerId="ADAL" clId="{F36371A0-E7F5-4239-8FE1-C0B6170CC68C}" dt="2017-10-06T13:01:58.184" v="45" actId="2696"/>
        <pc:sldMkLst>
          <pc:docMk/>
          <pc:sldMk cId="4027919870" sldId="458"/>
        </pc:sldMkLst>
      </pc:sldChg>
      <pc:sldChg chg="del">
        <pc:chgData name="Tommaso Argentini" userId="127591f3-8ceb-468f-ba42-54ce2a9ed3b9" providerId="ADAL" clId="{F36371A0-E7F5-4239-8FE1-C0B6170CC68C}" dt="2017-10-06T12:58:29.559" v="5" actId="2696"/>
        <pc:sldMkLst>
          <pc:docMk/>
          <pc:sldMk cId="174787859" sldId="459"/>
        </pc:sldMkLst>
      </pc:sldChg>
      <pc:sldChg chg="del">
        <pc:chgData name="Tommaso Argentini" userId="127591f3-8ceb-468f-ba42-54ce2a9ed3b9" providerId="ADAL" clId="{F36371A0-E7F5-4239-8FE1-C0B6170CC68C}" dt="2017-10-06T13:01:59.721" v="47" actId="2696"/>
        <pc:sldMkLst>
          <pc:docMk/>
          <pc:sldMk cId="3192134722" sldId="460"/>
        </pc:sldMkLst>
      </pc:sldChg>
      <pc:sldChg chg="del">
        <pc:chgData name="Tommaso Argentini" userId="127591f3-8ceb-468f-ba42-54ce2a9ed3b9" providerId="ADAL" clId="{F36371A0-E7F5-4239-8FE1-C0B6170CC68C}" dt="2017-10-06T13:02:00.296" v="48" actId="2696"/>
        <pc:sldMkLst>
          <pc:docMk/>
          <pc:sldMk cId="3846504883" sldId="461"/>
        </pc:sldMkLst>
      </pc:sldChg>
      <pc:sldChg chg="add del">
        <pc:chgData name="Tommaso Argentini" userId="127591f3-8ceb-468f-ba42-54ce2a9ed3b9" providerId="ADAL" clId="{F36371A0-E7F5-4239-8FE1-C0B6170CC68C}" dt="2017-10-06T16:10:40.905" v="339" actId="2696"/>
        <pc:sldMkLst>
          <pc:docMk/>
          <pc:sldMk cId="2944496862" sldId="462"/>
        </pc:sldMkLst>
      </pc:sldChg>
      <pc:sldChg chg="add del">
        <pc:chgData name="Tommaso Argentini" userId="127591f3-8ceb-468f-ba42-54ce2a9ed3b9" providerId="ADAL" clId="{F36371A0-E7F5-4239-8FE1-C0B6170CC68C}" dt="2017-10-06T16:10:40.036" v="338" actId="2696"/>
        <pc:sldMkLst>
          <pc:docMk/>
          <pc:sldMk cId="2959723501" sldId="463"/>
        </pc:sldMkLst>
      </pc:sldChg>
      <pc:sldChg chg="add del">
        <pc:chgData name="Tommaso Argentini" userId="127591f3-8ceb-468f-ba42-54ce2a9ed3b9" providerId="ADAL" clId="{F36371A0-E7F5-4239-8FE1-C0B6170CC68C}" dt="2017-10-06T16:10:39.046" v="337" actId="2696"/>
        <pc:sldMkLst>
          <pc:docMk/>
          <pc:sldMk cId="1370111770" sldId="464"/>
        </pc:sldMkLst>
      </pc:sldChg>
      <pc:sldChg chg="del">
        <pc:chgData name="Tommaso Argentini" userId="127591f3-8ceb-468f-ba42-54ce2a9ed3b9" providerId="ADAL" clId="{F36371A0-E7F5-4239-8FE1-C0B6170CC68C}" dt="2017-10-06T13:01:58.736" v="46" actId="2696"/>
        <pc:sldMkLst>
          <pc:docMk/>
          <pc:sldMk cId="128302243" sldId="465"/>
        </pc:sldMkLst>
      </pc:sldChg>
      <pc:sldChg chg="addSp delSp modSp add">
        <pc:chgData name="Tommaso Argentini" userId="127591f3-8ceb-468f-ba42-54ce2a9ed3b9" providerId="ADAL" clId="{F36371A0-E7F5-4239-8FE1-C0B6170CC68C}" dt="2017-10-06T15:40:26.681" v="268" actId="1076"/>
        <pc:sldMkLst>
          <pc:docMk/>
          <pc:sldMk cId="2936700142" sldId="465"/>
        </pc:sldMkLst>
        <pc:spChg chg="del">
          <ac:chgData name="Tommaso Argentini" userId="127591f3-8ceb-468f-ba42-54ce2a9ed3b9" providerId="ADAL" clId="{F36371A0-E7F5-4239-8FE1-C0B6170CC68C}" dt="2017-10-06T15:37:05.299" v="244"/>
          <ac:spMkLst>
            <pc:docMk/>
            <pc:sldMk cId="2936700142" sldId="465"/>
            <ac:spMk id="2" creationId="{24DCCA6A-0C2D-442C-9E8E-200710E9F886}"/>
          </ac:spMkLst>
        </pc:spChg>
        <pc:spChg chg="del">
          <ac:chgData name="Tommaso Argentini" userId="127591f3-8ceb-468f-ba42-54ce2a9ed3b9" providerId="ADAL" clId="{F36371A0-E7F5-4239-8FE1-C0B6170CC68C}" dt="2017-10-06T15:37:05.299" v="244"/>
          <ac:spMkLst>
            <pc:docMk/>
            <pc:sldMk cId="2936700142" sldId="465"/>
            <ac:spMk id="3" creationId="{9CB73B64-1E7B-416B-8A64-E61B5BA1F825}"/>
          </ac:spMkLst>
        </pc:spChg>
        <pc:spChg chg="mod">
          <ac:chgData name="Tommaso Argentini" userId="127591f3-8ceb-468f-ba42-54ce2a9ed3b9" providerId="ADAL" clId="{F36371A0-E7F5-4239-8FE1-C0B6170CC68C}" dt="2017-10-06T15:40:26.681" v="268" actId="1076"/>
          <ac:spMkLst>
            <pc:docMk/>
            <pc:sldMk cId="2936700142" sldId="465"/>
            <ac:spMk id="4" creationId="{E5CF260C-5029-469B-B2DA-8E667660E5AB}"/>
          </ac:spMkLst>
        </pc:spChg>
        <pc:spChg chg="add">
          <ac:chgData name="Tommaso Argentini" userId="127591f3-8ceb-468f-ba42-54ce2a9ed3b9" providerId="ADAL" clId="{F36371A0-E7F5-4239-8FE1-C0B6170CC68C}" dt="2017-10-06T15:40:17.965" v="266"/>
          <ac:spMkLst>
            <pc:docMk/>
            <pc:sldMk cId="2936700142" sldId="465"/>
            <ac:spMk id="16" creationId="{61A9E1E8-6483-49EB-9AD3-A07D5118858A}"/>
          </ac:spMkLst>
        </pc:spChg>
        <pc:spChg chg="add mod">
          <ac:chgData name="Tommaso Argentini" userId="127591f3-8ceb-468f-ba42-54ce2a9ed3b9" providerId="ADAL" clId="{F36371A0-E7F5-4239-8FE1-C0B6170CC68C}" dt="2017-10-06T15:40:22.306" v="267" actId="1076"/>
          <ac:spMkLst>
            <pc:docMk/>
            <pc:sldMk cId="2936700142" sldId="465"/>
            <ac:spMk id="17" creationId="{168E6ED7-B79B-4A4B-8E78-3EE725329F90}"/>
          </ac:spMkLst>
        </pc:spChg>
        <pc:picChg chg="add del">
          <ac:chgData name="Tommaso Argentini" userId="127591f3-8ceb-468f-ba42-54ce2a9ed3b9" providerId="ADAL" clId="{F36371A0-E7F5-4239-8FE1-C0B6170CC68C}" dt="2017-10-06T15:37:11.690" v="246" actId="478"/>
          <ac:picMkLst>
            <pc:docMk/>
            <pc:sldMk cId="2936700142" sldId="465"/>
            <ac:picMk id="5" creationId="{5CBCDC0F-2671-4F51-859D-D6A7645DB66E}"/>
          </ac:picMkLst>
        </pc:picChg>
        <pc:picChg chg="add del">
          <ac:chgData name="Tommaso Argentini" userId="127591f3-8ceb-468f-ba42-54ce2a9ed3b9" providerId="ADAL" clId="{F36371A0-E7F5-4239-8FE1-C0B6170CC68C}" dt="2017-10-06T15:37:33.994" v="250" actId="478"/>
          <ac:picMkLst>
            <pc:docMk/>
            <pc:sldMk cId="2936700142" sldId="465"/>
            <ac:picMk id="6" creationId="{FE6E5F73-3301-4FFB-9F5F-079A94DC0202}"/>
          </ac:picMkLst>
        </pc:picChg>
        <pc:picChg chg="add del">
          <ac:chgData name="Tommaso Argentini" userId="127591f3-8ceb-468f-ba42-54ce2a9ed3b9" providerId="ADAL" clId="{F36371A0-E7F5-4239-8FE1-C0B6170CC68C}" dt="2017-10-06T15:37:27.978" v="249" actId="478"/>
          <ac:picMkLst>
            <pc:docMk/>
            <pc:sldMk cId="2936700142" sldId="465"/>
            <ac:picMk id="7" creationId="{1C0FA520-A795-4FB7-ABC5-02C2E7D28F2F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8" creationId="{9C0A4295-36F5-46C9-91F7-CCFD591A7159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9" creationId="{3F3D8828-D687-4839-AA1C-C9ECAA971447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0" creationId="{FA8A8A4F-F844-4577-8A15-70EAB08F001A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1" creationId="{B9710FB0-17F9-4843-83D6-65B12F4A1099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2" creationId="{3B998FB2-014B-4CE4-B196-F4421495F882}"/>
          </ac:picMkLst>
        </pc:picChg>
        <pc:picChg chg="add del">
          <ac:chgData name="Tommaso Argentini" userId="127591f3-8ceb-468f-ba42-54ce2a9ed3b9" providerId="ADAL" clId="{F36371A0-E7F5-4239-8FE1-C0B6170CC68C}" dt="2017-10-06T15:39:02.970" v="258" actId="478"/>
          <ac:picMkLst>
            <pc:docMk/>
            <pc:sldMk cId="2936700142" sldId="465"/>
            <ac:picMk id="13" creationId="{5B2BD70B-AC96-47ED-8B2A-EA777B52CB91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4" creationId="{1318BFEA-5DA3-4CF0-BDC8-75C533BCC50B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5" creationId="{2DB10CBD-6896-4C38-A52A-80A45F3BA0D3}"/>
          </ac:picMkLst>
        </pc:picChg>
      </pc:sldChg>
      <pc:sldChg chg="addSp modSp add">
        <pc:chgData name="Tommaso Argentini" userId="127591f3-8ceb-468f-ba42-54ce2a9ed3b9" providerId="ADAL" clId="{F36371A0-E7F5-4239-8FE1-C0B6170CC68C}" dt="2017-10-06T15:59:33.737" v="278" actId="1076"/>
        <pc:sldMkLst>
          <pc:docMk/>
          <pc:sldMk cId="2794684889" sldId="466"/>
        </pc:sldMkLst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3" creationId="{5C8273D1-C698-4B0A-A98E-B609154BF4AC}"/>
          </ac:picMkLst>
        </pc:picChg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4" creationId="{BA462338-166B-4F74-AE58-4E089D3C4B6C}"/>
          </ac:picMkLst>
        </pc:picChg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5" creationId="{721B7DAC-4E9C-4C5E-9A51-C85D3E3F626C}"/>
          </ac:picMkLst>
        </pc:picChg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6" creationId="{3C02263B-CF8D-4955-BC1D-3CE9FCD39F7F}"/>
          </ac:picMkLst>
        </pc:picChg>
      </pc:sldChg>
      <pc:sldChg chg="add del">
        <pc:chgData name="Tommaso Argentini" userId="127591f3-8ceb-468f-ba42-54ce2a9ed3b9" providerId="ADAL" clId="{F36371A0-E7F5-4239-8FE1-C0B6170CC68C}" dt="2017-10-06T16:10:48.372" v="342" actId="2696"/>
        <pc:sldMkLst>
          <pc:docMk/>
          <pc:sldMk cId="3216907038" sldId="467"/>
        </pc:sldMkLst>
      </pc:sldChg>
      <pc:sldChg chg="add del">
        <pc:chgData name="Tommaso Argentini" userId="127591f3-8ceb-468f-ba42-54ce2a9ed3b9" providerId="ADAL" clId="{F36371A0-E7F5-4239-8FE1-C0B6170CC68C}" dt="2017-10-06T16:10:44.580" v="341"/>
        <pc:sldMkLst>
          <pc:docMk/>
          <pc:sldMk cId="491314814" sldId="468"/>
        </pc:sldMkLst>
      </pc:sldChg>
      <pc:sldChg chg="add del setBg">
        <pc:chgData name="Tommaso Argentini" userId="127591f3-8ceb-468f-ba42-54ce2a9ed3b9" providerId="ADAL" clId="{F36371A0-E7F5-4239-8FE1-C0B6170CC68C}" dt="2017-10-06T16:10:44.580" v="341"/>
        <pc:sldMkLst>
          <pc:docMk/>
          <pc:sldMk cId="3727338719" sldId="469"/>
        </pc:sldMkLst>
      </pc:sldChg>
    </pc:docChg>
  </pc:docChgLst>
</pc:chgInfo>
</file>

<file path=ppt/media/image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C6FFAD-DA5D-4930-BEC0-F07D3EBEF80C}" type="datetimeFigureOut">
              <a:rPr lang="it-IT" smtClean="0"/>
              <a:pPr/>
              <a:t>15/10/2018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222CB-D8C4-46F8-A6FF-49200D8D6ADA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1007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222CB-D8C4-46F8-A6FF-49200D8D6AD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4607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6" descr="G:\power_point\intranet\point02\img\b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50350" cy="4932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15"/>
          <p:cNvSpPr>
            <a:spLocks noChangeArrowheads="1"/>
          </p:cNvSpPr>
          <p:nvPr/>
        </p:nvSpPr>
        <p:spPr bwMode="auto">
          <a:xfrm>
            <a:off x="0" y="0"/>
            <a:ext cx="9169400" cy="6873875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Tx/>
              <a:buNone/>
              <a:defRPr/>
            </a:pPr>
            <a:endParaRPr lang="it-IT" sz="2400"/>
          </a:p>
        </p:txBody>
      </p:sp>
      <p:pic>
        <p:nvPicPr>
          <p:cNvPr id="4" name="Immagine 5" descr="LOGO_MECC+dip.OK. cmyk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86438" y="0"/>
            <a:ext cx="3357562" cy="1343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1428728" y="4071943"/>
            <a:ext cx="7572428" cy="857255"/>
          </a:xfrm>
        </p:spPr>
        <p:txBody>
          <a:bodyPr anchor="b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891338" y="34925"/>
            <a:ext cx="2057400" cy="59848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19138" y="34925"/>
            <a:ext cx="6019800" cy="5984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7" descr="LOGO_MECC_OK. cmyk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91475" y="285750"/>
            <a:ext cx="1152525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719138" y="10668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10138" y="10668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8" descr="G:\power_point\intranet\point02\img\up.gif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858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19"/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719138" y="34925"/>
            <a:ext cx="5943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Titolo diapositiva</a:t>
            </a:r>
          </a:p>
        </p:txBody>
      </p:sp>
      <p:sp>
        <p:nvSpPr>
          <p:cNvPr id="1028" name="Rectangle 66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9138" y="1066800"/>
            <a:ext cx="82296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dirty="0"/>
              <a:t>Fare clic per modificare il testo</a:t>
            </a:r>
          </a:p>
          <a:p>
            <a:pPr lvl="1"/>
            <a:r>
              <a:rPr lang="it-IT" dirty="0"/>
              <a:t>Testo</a:t>
            </a:r>
          </a:p>
          <a:p>
            <a:pPr lvl="2"/>
            <a:r>
              <a:rPr lang="it-IT" dirty="0"/>
              <a:t>Testo</a:t>
            </a:r>
          </a:p>
          <a:p>
            <a:pPr lvl="3"/>
            <a:r>
              <a:rPr lang="it-IT" dirty="0"/>
              <a:t>testo</a:t>
            </a:r>
          </a:p>
        </p:txBody>
      </p:sp>
      <p:sp>
        <p:nvSpPr>
          <p:cNvPr id="1092" name="Rectangle 6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770813" y="152400"/>
            <a:ext cx="1328737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108000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buFontTx/>
              <a:buNone/>
              <a:defRPr sz="1600" b="1">
                <a:solidFill>
                  <a:srgbClr val="FF9900"/>
                </a:solidFill>
              </a:defRPr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1030" name="Picture 74" descr="G:\power_point\ppoint_vale\proposta_1\powerpoint1_sec.gif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6553200"/>
            <a:ext cx="914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ttangolo 2"/>
          <p:cNvSpPr/>
          <p:nvPr/>
        </p:nvSpPr>
        <p:spPr>
          <a:xfrm>
            <a:off x="13567" y="6547424"/>
            <a:ext cx="231505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Meccanica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 </a:t>
            </a:r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Applicata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 </a:t>
            </a:r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alle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 </a:t>
            </a:r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Macchine</a:t>
            </a:r>
            <a:endParaRPr lang="it-IT" sz="9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4C80"/>
        </a:buClr>
        <a:buSzPct val="8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4D82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4C80"/>
        </a:buClr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Minion Web" pitchFamily="18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emf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8728" y="4071943"/>
            <a:ext cx="7572428" cy="1157257"/>
          </a:xfrm>
        </p:spPr>
        <p:txBody>
          <a:bodyPr>
            <a:normAutofit/>
          </a:bodyPr>
          <a:lstStyle/>
          <a:p>
            <a:r>
              <a:rPr lang="it-IT" i="1" dirty="0"/>
              <a:t>Es 2</a:t>
            </a:r>
            <a:br>
              <a:rPr lang="it-IT" i="1" dirty="0"/>
            </a:br>
            <a:r>
              <a:rPr lang="it-IT" i="1" dirty="0"/>
              <a:t>S</a:t>
            </a:r>
            <a:r>
              <a:rPr lang="it-IT" dirty="0"/>
              <a:t>istemi articolati ad 1 </a:t>
            </a:r>
            <a:r>
              <a:rPr lang="it-IT" dirty="0" err="1"/>
              <a:t>gdl</a:t>
            </a:r>
            <a:endParaRPr lang="it-IT" dirty="0"/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1428728" y="5661248"/>
            <a:ext cx="7572428" cy="857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rm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3F6E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9pPr>
          </a:lstStyle>
          <a:p>
            <a:r>
              <a:rPr lang="it-IT" sz="1800" b="0" kern="0" dirty="0"/>
              <a:t>T. Argentini</a:t>
            </a:r>
          </a:p>
        </p:txBody>
      </p:sp>
    </p:spTree>
    <p:extLst>
      <p:ext uri="{BB962C8B-B14F-4D97-AF65-F5344CB8AC3E}">
        <p14:creationId xmlns:p14="http://schemas.microsoft.com/office/powerpoint/2010/main" val="2892653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Ruspa</a:t>
            </a:r>
            <a:r>
              <a:rPr lang="en-GB" dirty="0"/>
              <a:t> con </a:t>
            </a:r>
            <a:r>
              <a:rPr lang="en-GB" dirty="0" err="1"/>
              <a:t>azionamenti</a:t>
            </a:r>
            <a:r>
              <a:rPr lang="en-GB" dirty="0"/>
              <a:t> </a:t>
            </a:r>
            <a:r>
              <a:rPr lang="en-GB" dirty="0" err="1"/>
              <a:t>idraulici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2</a:t>
            </a:fld>
            <a:endParaRPr lang="it-IT"/>
          </a:p>
        </p:txBody>
      </p:sp>
      <p:pic>
        <p:nvPicPr>
          <p:cNvPr id="6" name="Testing_Out_a_New_CAT_320E_Excavato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700" y="1476375"/>
            <a:ext cx="8051800" cy="4525963"/>
          </a:xfrm>
        </p:spPr>
      </p:pic>
    </p:spTree>
    <p:extLst>
      <p:ext uri="{BB962C8B-B14F-4D97-AF65-F5344CB8AC3E}">
        <p14:creationId xmlns:p14="http://schemas.microsoft.com/office/powerpoint/2010/main" val="1627812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Attuatore</a:t>
            </a:r>
            <a:r>
              <a:rPr lang="en-GB" dirty="0"/>
              <a:t> </a:t>
            </a:r>
            <a:r>
              <a:rPr lang="en-GB" dirty="0" err="1"/>
              <a:t>idraulico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3</a:t>
            </a:fld>
            <a:endParaRPr lang="it-IT"/>
          </a:p>
        </p:txBody>
      </p:sp>
      <p:pic>
        <p:nvPicPr>
          <p:cNvPr id="6" name="Hydraulic_Cylinder_in_HD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0934" end="5878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3142" y="1583951"/>
            <a:ext cx="8051800" cy="4525963"/>
          </a:xfrm>
        </p:spPr>
      </p:pic>
    </p:spTree>
    <p:extLst>
      <p:ext uri="{BB962C8B-B14F-4D97-AF65-F5344CB8AC3E}">
        <p14:creationId xmlns:p14="http://schemas.microsoft.com/office/powerpoint/2010/main" val="3345262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A31D70-FAEA-46B8-805B-0545D39EAB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4</a:t>
            </a:fld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02263B-CF8D-4955-BC1D-3CE9FCD39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88" y="980728"/>
            <a:ext cx="8100392" cy="505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684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A31D70-FAEA-46B8-805B-0545D39EAB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5</a:t>
            </a:fld>
            <a:endParaRPr lang="it-IT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273D1-C698-4B0A-A98E-B609154BF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268760"/>
            <a:ext cx="8100392" cy="50552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462338-166B-4F74-AE58-4E089D3C4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268760"/>
            <a:ext cx="8100392" cy="50552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1B7DAC-4E9C-4C5E-9A51-C85D3E3F6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1268760"/>
            <a:ext cx="8100392" cy="50552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02263B-CF8D-4955-BC1D-3CE9FCD39F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512" y="1268760"/>
            <a:ext cx="8100392" cy="5055273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36A8777F-40F7-4CF0-BDF4-B69A6B059F9E}"/>
              </a:ext>
            </a:extLst>
          </p:cNvPr>
          <p:cNvSpPr/>
          <p:nvPr/>
        </p:nvSpPr>
        <p:spPr bwMode="auto">
          <a:xfrm rot="1182377">
            <a:off x="1486613" y="798699"/>
            <a:ext cx="2662602" cy="1608036"/>
          </a:xfrm>
          <a:prstGeom prst="rightArrow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Attuatore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che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si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muove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685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Oval 167"/>
          <p:cNvSpPr>
            <a:spLocks noChangeAspect="1" noChangeArrowheads="1"/>
          </p:cNvSpPr>
          <p:nvPr/>
        </p:nvSpPr>
        <p:spPr bwMode="auto">
          <a:xfrm>
            <a:off x="5568066" y="2444885"/>
            <a:ext cx="210467" cy="21051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endParaRPr lang="it-IT"/>
          </a:p>
        </p:txBody>
      </p:sp>
      <p:sp>
        <p:nvSpPr>
          <p:cNvPr id="57" name="Oval 167"/>
          <p:cNvSpPr>
            <a:spLocks noChangeAspect="1" noChangeArrowheads="1"/>
          </p:cNvSpPr>
          <p:nvPr/>
        </p:nvSpPr>
        <p:spPr bwMode="auto">
          <a:xfrm>
            <a:off x="3506241" y="4688285"/>
            <a:ext cx="210467" cy="210519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Modello</a:t>
            </a:r>
            <a:r>
              <a:rPr lang="en-GB" dirty="0"/>
              <a:t> </a:t>
            </a:r>
            <a:r>
              <a:rPr lang="en-GB" dirty="0" err="1"/>
              <a:t>semplificato</a:t>
            </a:r>
            <a:r>
              <a:rPr lang="en-GB" dirty="0"/>
              <a:t> a </a:t>
            </a:r>
            <a:r>
              <a:rPr lang="en-GB" dirty="0" err="1"/>
              <a:t>corpi</a:t>
            </a:r>
            <a:r>
              <a:rPr lang="en-GB" dirty="0"/>
              <a:t> </a:t>
            </a:r>
            <a:r>
              <a:rPr lang="en-GB" dirty="0" err="1"/>
              <a:t>rigidi</a:t>
            </a:r>
            <a:endParaRPr lang="en-GB" dirty="0"/>
          </a:p>
        </p:txBody>
      </p:sp>
      <p:sp>
        <p:nvSpPr>
          <p:cNvPr id="11" name="Rectangle 157"/>
          <p:cNvSpPr>
            <a:spLocks noChangeArrowheads="1"/>
          </p:cNvSpPr>
          <p:nvPr/>
        </p:nvSpPr>
        <p:spPr bwMode="auto">
          <a:xfrm rot="20161809">
            <a:off x="3419181" y="2504904"/>
            <a:ext cx="3941935" cy="173866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it-IT"/>
          </a:p>
        </p:txBody>
      </p:sp>
      <p:grpSp>
        <p:nvGrpSpPr>
          <p:cNvPr id="17" name="Group 175"/>
          <p:cNvGrpSpPr>
            <a:grpSpLocks/>
          </p:cNvGrpSpPr>
          <p:nvPr/>
        </p:nvGrpSpPr>
        <p:grpSpPr bwMode="auto">
          <a:xfrm>
            <a:off x="2680879" y="6186287"/>
            <a:ext cx="1666776" cy="86933"/>
            <a:chOff x="3197" y="1661"/>
            <a:chExt cx="863" cy="45"/>
          </a:xfrm>
        </p:grpSpPr>
        <p:sp>
          <p:nvSpPr>
            <p:cNvPr id="18" name="Line 176"/>
            <p:cNvSpPr>
              <a:spLocks noChangeShapeType="1"/>
            </p:cNvSpPr>
            <p:nvPr/>
          </p:nvSpPr>
          <p:spPr bwMode="auto">
            <a:xfrm>
              <a:off x="3243" y="1661"/>
              <a:ext cx="72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9" name="Line 177"/>
            <p:cNvSpPr>
              <a:spLocks noChangeShapeType="1"/>
            </p:cNvSpPr>
            <p:nvPr/>
          </p:nvSpPr>
          <p:spPr bwMode="auto">
            <a:xfrm>
              <a:off x="3243" y="1661"/>
              <a:ext cx="272" cy="0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0" name="Line 178"/>
            <p:cNvSpPr>
              <a:spLocks noChangeShapeType="1"/>
            </p:cNvSpPr>
            <p:nvPr/>
          </p:nvSpPr>
          <p:spPr bwMode="auto">
            <a:xfrm flipV="1">
              <a:off x="3197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1" name="Line 179"/>
            <p:cNvSpPr>
              <a:spLocks noChangeShapeType="1"/>
            </p:cNvSpPr>
            <p:nvPr/>
          </p:nvSpPr>
          <p:spPr bwMode="auto">
            <a:xfrm flipV="1">
              <a:off x="3243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2" name="Line 180"/>
            <p:cNvSpPr>
              <a:spLocks noChangeShapeType="1"/>
            </p:cNvSpPr>
            <p:nvPr/>
          </p:nvSpPr>
          <p:spPr bwMode="auto">
            <a:xfrm flipV="1">
              <a:off x="3288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3" name="Line 181"/>
            <p:cNvSpPr>
              <a:spLocks noChangeShapeType="1"/>
            </p:cNvSpPr>
            <p:nvPr/>
          </p:nvSpPr>
          <p:spPr bwMode="auto">
            <a:xfrm flipV="1">
              <a:off x="3333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4" name="Line 182"/>
            <p:cNvSpPr>
              <a:spLocks noChangeShapeType="1"/>
            </p:cNvSpPr>
            <p:nvPr/>
          </p:nvSpPr>
          <p:spPr bwMode="auto">
            <a:xfrm flipV="1">
              <a:off x="3379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5" name="Line 183"/>
            <p:cNvSpPr>
              <a:spLocks noChangeShapeType="1"/>
            </p:cNvSpPr>
            <p:nvPr/>
          </p:nvSpPr>
          <p:spPr bwMode="auto">
            <a:xfrm flipV="1">
              <a:off x="3469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6" name="Line 184"/>
            <p:cNvSpPr>
              <a:spLocks noChangeShapeType="1"/>
            </p:cNvSpPr>
            <p:nvPr/>
          </p:nvSpPr>
          <p:spPr bwMode="auto">
            <a:xfrm flipV="1">
              <a:off x="3423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7" name="Line 185"/>
            <p:cNvSpPr>
              <a:spLocks noChangeShapeType="1"/>
            </p:cNvSpPr>
            <p:nvPr/>
          </p:nvSpPr>
          <p:spPr bwMode="auto">
            <a:xfrm>
              <a:off x="3516" y="1661"/>
              <a:ext cx="272" cy="0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8" name="Line 186"/>
            <p:cNvSpPr>
              <a:spLocks noChangeShapeType="1"/>
            </p:cNvSpPr>
            <p:nvPr/>
          </p:nvSpPr>
          <p:spPr bwMode="auto">
            <a:xfrm flipV="1">
              <a:off x="3470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9" name="Line 187"/>
            <p:cNvSpPr>
              <a:spLocks noChangeShapeType="1"/>
            </p:cNvSpPr>
            <p:nvPr/>
          </p:nvSpPr>
          <p:spPr bwMode="auto">
            <a:xfrm flipV="1">
              <a:off x="3516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0" name="Line 188"/>
            <p:cNvSpPr>
              <a:spLocks noChangeShapeType="1"/>
            </p:cNvSpPr>
            <p:nvPr/>
          </p:nvSpPr>
          <p:spPr bwMode="auto">
            <a:xfrm flipV="1">
              <a:off x="3561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1" name="Line 189"/>
            <p:cNvSpPr>
              <a:spLocks noChangeShapeType="1"/>
            </p:cNvSpPr>
            <p:nvPr/>
          </p:nvSpPr>
          <p:spPr bwMode="auto">
            <a:xfrm flipV="1">
              <a:off x="3606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" name="Line 190"/>
            <p:cNvSpPr>
              <a:spLocks noChangeShapeType="1"/>
            </p:cNvSpPr>
            <p:nvPr/>
          </p:nvSpPr>
          <p:spPr bwMode="auto">
            <a:xfrm flipV="1">
              <a:off x="3652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3" name="Line 191"/>
            <p:cNvSpPr>
              <a:spLocks noChangeShapeType="1"/>
            </p:cNvSpPr>
            <p:nvPr/>
          </p:nvSpPr>
          <p:spPr bwMode="auto">
            <a:xfrm flipV="1">
              <a:off x="3742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4" name="Line 192"/>
            <p:cNvSpPr>
              <a:spLocks noChangeShapeType="1"/>
            </p:cNvSpPr>
            <p:nvPr/>
          </p:nvSpPr>
          <p:spPr bwMode="auto">
            <a:xfrm flipV="1">
              <a:off x="3696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5" name="Line 193"/>
            <p:cNvSpPr>
              <a:spLocks noChangeShapeType="1"/>
            </p:cNvSpPr>
            <p:nvPr/>
          </p:nvSpPr>
          <p:spPr bwMode="auto">
            <a:xfrm>
              <a:off x="3788" y="1661"/>
              <a:ext cx="272" cy="0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6" name="Line 194"/>
            <p:cNvSpPr>
              <a:spLocks noChangeShapeType="1"/>
            </p:cNvSpPr>
            <p:nvPr/>
          </p:nvSpPr>
          <p:spPr bwMode="auto">
            <a:xfrm flipV="1">
              <a:off x="3742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7" name="Line 195"/>
            <p:cNvSpPr>
              <a:spLocks noChangeShapeType="1"/>
            </p:cNvSpPr>
            <p:nvPr/>
          </p:nvSpPr>
          <p:spPr bwMode="auto">
            <a:xfrm flipV="1">
              <a:off x="3788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8" name="Line 196"/>
            <p:cNvSpPr>
              <a:spLocks noChangeShapeType="1"/>
            </p:cNvSpPr>
            <p:nvPr/>
          </p:nvSpPr>
          <p:spPr bwMode="auto">
            <a:xfrm flipV="1">
              <a:off x="3833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9" name="Line 197"/>
            <p:cNvSpPr>
              <a:spLocks noChangeShapeType="1"/>
            </p:cNvSpPr>
            <p:nvPr/>
          </p:nvSpPr>
          <p:spPr bwMode="auto">
            <a:xfrm flipV="1">
              <a:off x="3878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0" name="Line 198"/>
            <p:cNvSpPr>
              <a:spLocks noChangeShapeType="1"/>
            </p:cNvSpPr>
            <p:nvPr/>
          </p:nvSpPr>
          <p:spPr bwMode="auto">
            <a:xfrm flipV="1">
              <a:off x="3924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1" name="Line 199"/>
            <p:cNvSpPr>
              <a:spLocks noChangeShapeType="1"/>
            </p:cNvSpPr>
            <p:nvPr/>
          </p:nvSpPr>
          <p:spPr bwMode="auto">
            <a:xfrm flipV="1">
              <a:off x="4014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2" name="Line 200"/>
            <p:cNvSpPr>
              <a:spLocks noChangeShapeType="1"/>
            </p:cNvSpPr>
            <p:nvPr/>
          </p:nvSpPr>
          <p:spPr bwMode="auto">
            <a:xfrm flipV="1">
              <a:off x="3968" y="1661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</p:grpSp>
      <p:sp>
        <p:nvSpPr>
          <p:cNvPr id="55" name="Rectangle 158"/>
          <p:cNvSpPr>
            <a:spLocks noChangeArrowheads="1"/>
          </p:cNvSpPr>
          <p:nvPr/>
        </p:nvSpPr>
        <p:spPr bwMode="auto">
          <a:xfrm rot="16200000" flipV="1">
            <a:off x="2140655" y="4727876"/>
            <a:ext cx="2759773" cy="15740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it-IT"/>
          </a:p>
        </p:txBody>
      </p:sp>
      <p:sp>
        <p:nvSpPr>
          <p:cNvPr id="56" name="Oval 167"/>
          <p:cNvSpPr>
            <a:spLocks noChangeAspect="1" noChangeArrowheads="1"/>
          </p:cNvSpPr>
          <p:nvPr/>
        </p:nvSpPr>
        <p:spPr bwMode="auto">
          <a:xfrm>
            <a:off x="3422660" y="3295332"/>
            <a:ext cx="210467" cy="21051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endParaRPr lang="it-IT"/>
          </a:p>
        </p:txBody>
      </p:sp>
      <p:sp>
        <p:nvSpPr>
          <p:cNvPr id="59" name="TextBox 58"/>
          <p:cNvSpPr txBox="1"/>
          <p:nvPr/>
        </p:nvSpPr>
        <p:spPr>
          <a:xfrm>
            <a:off x="1950871" y="4366072"/>
            <a:ext cx="730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Telaio</a:t>
            </a:r>
            <a:endParaRPr lang="en-GB" dirty="0"/>
          </a:p>
        </p:txBody>
      </p:sp>
      <p:sp>
        <p:nvSpPr>
          <p:cNvPr id="60" name="TextBox 59"/>
          <p:cNvSpPr txBox="1"/>
          <p:nvPr/>
        </p:nvSpPr>
        <p:spPr>
          <a:xfrm>
            <a:off x="3574620" y="5816505"/>
            <a:ext cx="1255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A (</a:t>
            </a:r>
            <a:r>
              <a:rPr lang="en-GB" dirty="0" err="1">
                <a:solidFill>
                  <a:srgbClr val="0070C0"/>
                </a:solidFill>
              </a:rPr>
              <a:t>incastro</a:t>
            </a:r>
            <a:r>
              <a:rPr lang="en-GB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707884" y="4897544"/>
            <a:ext cx="1273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B (</a:t>
            </a:r>
            <a:r>
              <a:rPr lang="en-GB" dirty="0" err="1">
                <a:solidFill>
                  <a:srgbClr val="0070C0"/>
                </a:solidFill>
              </a:rPr>
              <a:t>cerniera</a:t>
            </a:r>
            <a:r>
              <a:rPr lang="en-GB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376930" y="2959815"/>
            <a:ext cx="1271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C (</a:t>
            </a:r>
            <a:r>
              <a:rPr lang="en-GB" dirty="0" err="1">
                <a:solidFill>
                  <a:srgbClr val="0070C0"/>
                </a:solidFill>
              </a:rPr>
              <a:t>cerniera</a:t>
            </a:r>
            <a:r>
              <a:rPr lang="en-GB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890537" y="2385187"/>
            <a:ext cx="1290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D (</a:t>
            </a:r>
            <a:r>
              <a:rPr lang="en-GB" dirty="0" err="1">
                <a:solidFill>
                  <a:srgbClr val="0070C0"/>
                </a:solidFill>
              </a:rPr>
              <a:t>cerniera</a:t>
            </a:r>
            <a:r>
              <a:rPr lang="en-GB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3983085" y="1938587"/>
            <a:ext cx="866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Braccio</a:t>
            </a:r>
            <a:endParaRPr lang="en-GB" dirty="0"/>
          </a:p>
        </p:txBody>
      </p:sp>
      <p:cxnSp>
        <p:nvCxnSpPr>
          <p:cNvPr id="67" name="Straight Connector 66"/>
          <p:cNvCxnSpPr>
            <a:stCxn id="58" idx="4"/>
          </p:cNvCxnSpPr>
          <p:nvPr/>
        </p:nvCxnSpPr>
        <p:spPr>
          <a:xfrm flipH="1">
            <a:off x="4849091" y="2655404"/>
            <a:ext cx="824209" cy="8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>
            <a:off x="3689899" y="3693863"/>
            <a:ext cx="1015818" cy="10414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cxnSpLocks noChangeAspect="1"/>
          </p:cNvCxnSpPr>
          <p:nvPr/>
        </p:nvCxnSpPr>
        <p:spPr>
          <a:xfrm flipH="1">
            <a:off x="4327418" y="3400591"/>
            <a:ext cx="414246" cy="432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cxnSpLocks noChangeAspect="1"/>
          </p:cNvCxnSpPr>
          <p:nvPr/>
        </p:nvCxnSpPr>
        <p:spPr>
          <a:xfrm flipH="1">
            <a:off x="4588255" y="3648137"/>
            <a:ext cx="414246" cy="432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cxnSpLocks/>
          </p:cNvCxnSpPr>
          <p:nvPr/>
        </p:nvCxnSpPr>
        <p:spPr>
          <a:xfrm>
            <a:off x="4740655" y="3400591"/>
            <a:ext cx="261846" cy="247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5132349" y="3698646"/>
            <a:ext cx="1283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Attuatore</a:t>
            </a:r>
            <a:endParaRPr lang="en-GB" dirty="0"/>
          </a:p>
          <a:p>
            <a:r>
              <a:rPr lang="en-GB" dirty="0"/>
              <a:t>(</a:t>
            </a:r>
            <a:r>
              <a:rPr lang="en-GB" dirty="0" err="1"/>
              <a:t>manicotto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69429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Leg Press </a:t>
            </a:r>
            <a:r>
              <a:rPr lang="en-GB" dirty="0" err="1"/>
              <a:t>Lineare</a:t>
            </a:r>
            <a:endParaRPr lang="en-GB" dirty="0"/>
          </a:p>
        </p:txBody>
      </p:sp>
      <p:pic>
        <p:nvPicPr>
          <p:cNvPr id="4" name="Linear Leg Pres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3350" y="1476375"/>
            <a:ext cx="6034088" cy="4525963"/>
          </a:xfrm>
        </p:spPr>
      </p:pic>
    </p:spTree>
    <p:extLst>
      <p:ext uri="{BB962C8B-B14F-4D97-AF65-F5344CB8AC3E}">
        <p14:creationId xmlns:p14="http://schemas.microsoft.com/office/powerpoint/2010/main" val="427750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04"/>
          <a:stretch/>
        </p:blipFill>
        <p:spPr>
          <a:xfrm>
            <a:off x="347894" y="1566207"/>
            <a:ext cx="3915902" cy="450476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Modello</a:t>
            </a:r>
            <a:r>
              <a:rPr lang="en-GB" dirty="0"/>
              <a:t> </a:t>
            </a:r>
            <a:r>
              <a:rPr lang="en-GB" dirty="0" err="1"/>
              <a:t>cinematico</a:t>
            </a:r>
            <a:r>
              <a:rPr lang="en-GB" dirty="0"/>
              <a:t> (</a:t>
            </a:r>
            <a:r>
              <a:rPr lang="en-GB" dirty="0" err="1"/>
              <a:t>manovellismo</a:t>
            </a:r>
            <a:r>
              <a:rPr lang="en-GB" dirty="0"/>
              <a:t> </a:t>
            </a:r>
            <a:r>
              <a:rPr lang="en-GB" dirty="0" err="1"/>
              <a:t>ordinario</a:t>
            </a:r>
            <a:r>
              <a:rPr lang="en-GB" dirty="0"/>
              <a:t> </a:t>
            </a:r>
            <a:r>
              <a:rPr lang="en-GB" dirty="0" err="1"/>
              <a:t>deviato</a:t>
            </a:r>
            <a:r>
              <a:rPr lang="en-GB" dirty="0"/>
              <a:t>)</a:t>
            </a:r>
          </a:p>
        </p:txBody>
      </p:sp>
      <p:sp>
        <p:nvSpPr>
          <p:cNvPr id="49" name="Rectangle 158"/>
          <p:cNvSpPr>
            <a:spLocks noChangeArrowheads="1"/>
          </p:cNvSpPr>
          <p:nvPr/>
        </p:nvSpPr>
        <p:spPr bwMode="auto">
          <a:xfrm rot="9367891" flipV="1">
            <a:off x="5462719" y="2615832"/>
            <a:ext cx="1563660" cy="161542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it-IT"/>
          </a:p>
        </p:txBody>
      </p:sp>
      <p:sp>
        <p:nvSpPr>
          <p:cNvPr id="6" name="Rectangle 158"/>
          <p:cNvSpPr>
            <a:spLocks noChangeArrowheads="1"/>
          </p:cNvSpPr>
          <p:nvPr/>
        </p:nvSpPr>
        <p:spPr bwMode="auto">
          <a:xfrm rot="16200000" flipV="1">
            <a:off x="4636941" y="3827337"/>
            <a:ext cx="1713575" cy="232551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it-IT"/>
          </a:p>
        </p:txBody>
      </p:sp>
      <p:sp>
        <p:nvSpPr>
          <p:cNvPr id="7" name="Oval 167"/>
          <p:cNvSpPr>
            <a:spLocks noChangeAspect="1" noChangeArrowheads="1"/>
          </p:cNvSpPr>
          <p:nvPr/>
        </p:nvSpPr>
        <p:spPr bwMode="auto">
          <a:xfrm>
            <a:off x="5340777" y="2893250"/>
            <a:ext cx="310939" cy="31101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endParaRPr lang="it-IT"/>
          </a:p>
        </p:txBody>
      </p:sp>
      <p:grpSp>
        <p:nvGrpSpPr>
          <p:cNvPr id="8" name="Group 115"/>
          <p:cNvGrpSpPr>
            <a:grpSpLocks/>
          </p:cNvGrpSpPr>
          <p:nvPr/>
        </p:nvGrpSpPr>
        <p:grpSpPr bwMode="auto">
          <a:xfrm rot="18177043">
            <a:off x="5194491" y="4608705"/>
            <a:ext cx="532391" cy="530349"/>
            <a:chOff x="637" y="1298"/>
            <a:chExt cx="227" cy="253"/>
          </a:xfrm>
        </p:grpSpPr>
        <p:sp>
          <p:nvSpPr>
            <p:cNvPr id="9" name="Line 70"/>
            <p:cNvSpPr>
              <a:spLocks noChangeShapeType="1"/>
            </p:cNvSpPr>
            <p:nvPr/>
          </p:nvSpPr>
          <p:spPr bwMode="auto">
            <a:xfrm rot="5055793" flipV="1">
              <a:off x="662" y="1319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0" name="Line 71"/>
            <p:cNvSpPr>
              <a:spLocks noChangeShapeType="1"/>
            </p:cNvSpPr>
            <p:nvPr/>
          </p:nvSpPr>
          <p:spPr bwMode="auto">
            <a:xfrm flipV="1">
              <a:off x="667" y="1470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1" name="Line 72"/>
            <p:cNvSpPr>
              <a:spLocks noChangeShapeType="1"/>
            </p:cNvSpPr>
            <p:nvPr/>
          </p:nvSpPr>
          <p:spPr bwMode="auto">
            <a:xfrm rot="18281710" flipV="1">
              <a:off x="748" y="1298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2" name="Line 73"/>
            <p:cNvSpPr>
              <a:spLocks noChangeShapeType="1"/>
            </p:cNvSpPr>
            <p:nvPr/>
          </p:nvSpPr>
          <p:spPr bwMode="auto">
            <a:xfrm rot="3051119" flipV="1">
              <a:off x="637" y="1394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3" name="Line 74"/>
            <p:cNvSpPr>
              <a:spLocks noChangeShapeType="1"/>
            </p:cNvSpPr>
            <p:nvPr/>
          </p:nvSpPr>
          <p:spPr bwMode="auto">
            <a:xfrm rot="18695312" flipV="1">
              <a:off x="742" y="1505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4" name="Line 75"/>
            <p:cNvSpPr>
              <a:spLocks noChangeShapeType="1"/>
            </p:cNvSpPr>
            <p:nvPr/>
          </p:nvSpPr>
          <p:spPr bwMode="auto">
            <a:xfrm flipH="1" flipV="1">
              <a:off x="818" y="1470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5" name="Oval 113"/>
            <p:cNvSpPr>
              <a:spLocks noChangeAspect="1" noChangeArrowheads="1"/>
            </p:cNvSpPr>
            <p:nvPr/>
          </p:nvSpPr>
          <p:spPr bwMode="auto">
            <a:xfrm>
              <a:off x="703" y="1344"/>
              <a:ext cx="136" cy="13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48" name="Group 47"/>
          <p:cNvGrpSpPr/>
          <p:nvPr/>
        </p:nvGrpSpPr>
        <p:grpSpPr>
          <a:xfrm rot="19441203">
            <a:off x="6261636" y="2115893"/>
            <a:ext cx="2024023" cy="807053"/>
            <a:chOff x="5867400" y="2312988"/>
            <a:chExt cx="1370013" cy="611188"/>
          </a:xfrm>
        </p:grpSpPr>
        <p:grpSp>
          <p:nvGrpSpPr>
            <p:cNvPr id="16" name="Group 146"/>
            <p:cNvGrpSpPr>
              <a:grpSpLocks/>
            </p:cNvGrpSpPr>
            <p:nvPr/>
          </p:nvGrpSpPr>
          <p:grpSpPr bwMode="auto">
            <a:xfrm>
              <a:off x="6251575" y="2312988"/>
              <a:ext cx="407988" cy="503238"/>
              <a:chOff x="3439" y="1321"/>
              <a:chExt cx="257" cy="317"/>
            </a:xfrm>
          </p:grpSpPr>
          <p:sp>
            <p:nvSpPr>
              <p:cNvPr id="17" name="AutoShape 67"/>
              <p:cNvSpPr>
                <a:spLocks noChangeArrowheads="1"/>
              </p:cNvSpPr>
              <p:nvPr/>
            </p:nvSpPr>
            <p:spPr bwMode="auto">
              <a:xfrm>
                <a:off x="3480" y="1424"/>
                <a:ext cx="181" cy="136"/>
              </a:xfrm>
              <a:prstGeom prst="triangle">
                <a:avLst>
                  <a:gd name="adj" fmla="val 50000"/>
                </a:avLst>
              </a:prstGeom>
              <a:solidFill>
                <a:srgbClr val="0000FF"/>
              </a:solidFill>
              <a:ln w="1587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" name="Oval 95"/>
              <p:cNvSpPr>
                <a:spLocks noChangeAspect="1" noChangeArrowheads="1"/>
              </p:cNvSpPr>
              <p:nvPr/>
            </p:nvSpPr>
            <p:spPr bwMode="auto">
              <a:xfrm>
                <a:off x="3530" y="1570"/>
                <a:ext cx="68" cy="68"/>
              </a:xfrm>
              <a:prstGeom prst="ellipse">
                <a:avLst/>
              </a:prstGeom>
              <a:solidFill>
                <a:srgbClr val="99CCF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" name="Oval 117"/>
              <p:cNvSpPr>
                <a:spLocks noChangeAspect="1" noChangeArrowheads="1"/>
              </p:cNvSpPr>
              <p:nvPr/>
            </p:nvSpPr>
            <p:spPr bwMode="auto">
              <a:xfrm>
                <a:off x="3628" y="1570"/>
                <a:ext cx="68" cy="68"/>
              </a:xfrm>
              <a:prstGeom prst="ellipse">
                <a:avLst/>
              </a:prstGeom>
              <a:solidFill>
                <a:srgbClr val="99CCF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" name="Oval 118"/>
              <p:cNvSpPr>
                <a:spLocks noChangeAspect="1" noChangeArrowheads="1"/>
              </p:cNvSpPr>
              <p:nvPr/>
            </p:nvSpPr>
            <p:spPr bwMode="auto">
              <a:xfrm>
                <a:off x="3515" y="1321"/>
                <a:ext cx="113" cy="113"/>
              </a:xfrm>
              <a:prstGeom prst="ellipse">
                <a:avLst/>
              </a:prstGeom>
              <a:solidFill>
                <a:srgbClr val="99CCF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" name="Oval 119"/>
              <p:cNvSpPr>
                <a:spLocks noChangeAspect="1" noChangeArrowheads="1"/>
              </p:cNvSpPr>
              <p:nvPr/>
            </p:nvSpPr>
            <p:spPr bwMode="auto">
              <a:xfrm>
                <a:off x="3439" y="1570"/>
                <a:ext cx="68" cy="68"/>
              </a:xfrm>
              <a:prstGeom prst="ellipse">
                <a:avLst/>
              </a:prstGeom>
              <a:solidFill>
                <a:srgbClr val="99CCF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22" name="Group 147"/>
            <p:cNvGrpSpPr>
              <a:grpSpLocks/>
            </p:cNvGrpSpPr>
            <p:nvPr/>
          </p:nvGrpSpPr>
          <p:grpSpPr bwMode="auto">
            <a:xfrm>
              <a:off x="5867400" y="2852738"/>
              <a:ext cx="1370013" cy="71438"/>
              <a:chOff x="3197" y="1661"/>
              <a:chExt cx="863" cy="45"/>
            </a:xfrm>
          </p:grpSpPr>
          <p:sp>
            <p:nvSpPr>
              <p:cNvPr id="23" name="Line 121"/>
              <p:cNvSpPr>
                <a:spLocks noChangeShapeType="1"/>
              </p:cNvSpPr>
              <p:nvPr/>
            </p:nvSpPr>
            <p:spPr bwMode="auto">
              <a:xfrm>
                <a:off x="3243" y="1661"/>
                <a:ext cx="72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" name="Line 122"/>
              <p:cNvSpPr>
                <a:spLocks noChangeShapeType="1"/>
              </p:cNvSpPr>
              <p:nvPr/>
            </p:nvSpPr>
            <p:spPr bwMode="auto">
              <a:xfrm>
                <a:off x="3243" y="1661"/>
                <a:ext cx="272" cy="0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5" name="Line 123"/>
              <p:cNvSpPr>
                <a:spLocks noChangeShapeType="1"/>
              </p:cNvSpPr>
              <p:nvPr/>
            </p:nvSpPr>
            <p:spPr bwMode="auto">
              <a:xfrm flipV="1">
                <a:off x="3197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6" name="Line 124"/>
              <p:cNvSpPr>
                <a:spLocks noChangeShapeType="1"/>
              </p:cNvSpPr>
              <p:nvPr/>
            </p:nvSpPr>
            <p:spPr bwMode="auto">
              <a:xfrm flipV="1">
                <a:off x="3243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7" name="Line 125"/>
              <p:cNvSpPr>
                <a:spLocks noChangeShapeType="1"/>
              </p:cNvSpPr>
              <p:nvPr/>
            </p:nvSpPr>
            <p:spPr bwMode="auto">
              <a:xfrm flipV="1">
                <a:off x="3288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8" name="Line 126"/>
              <p:cNvSpPr>
                <a:spLocks noChangeShapeType="1"/>
              </p:cNvSpPr>
              <p:nvPr/>
            </p:nvSpPr>
            <p:spPr bwMode="auto">
              <a:xfrm flipV="1">
                <a:off x="3333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9" name="Line 127"/>
              <p:cNvSpPr>
                <a:spLocks noChangeShapeType="1"/>
              </p:cNvSpPr>
              <p:nvPr/>
            </p:nvSpPr>
            <p:spPr bwMode="auto">
              <a:xfrm flipV="1">
                <a:off x="3379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0" name="Line 128"/>
              <p:cNvSpPr>
                <a:spLocks noChangeShapeType="1"/>
              </p:cNvSpPr>
              <p:nvPr/>
            </p:nvSpPr>
            <p:spPr bwMode="auto">
              <a:xfrm flipV="1">
                <a:off x="3469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1" name="Line 129"/>
              <p:cNvSpPr>
                <a:spLocks noChangeShapeType="1"/>
              </p:cNvSpPr>
              <p:nvPr/>
            </p:nvSpPr>
            <p:spPr bwMode="auto">
              <a:xfrm flipV="1">
                <a:off x="3423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" name="Line 130"/>
              <p:cNvSpPr>
                <a:spLocks noChangeShapeType="1"/>
              </p:cNvSpPr>
              <p:nvPr/>
            </p:nvSpPr>
            <p:spPr bwMode="auto">
              <a:xfrm>
                <a:off x="3516" y="1661"/>
                <a:ext cx="272" cy="0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" name="Line 131"/>
              <p:cNvSpPr>
                <a:spLocks noChangeShapeType="1"/>
              </p:cNvSpPr>
              <p:nvPr/>
            </p:nvSpPr>
            <p:spPr bwMode="auto">
              <a:xfrm flipV="1">
                <a:off x="3470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4" name="Line 132"/>
              <p:cNvSpPr>
                <a:spLocks noChangeShapeType="1"/>
              </p:cNvSpPr>
              <p:nvPr/>
            </p:nvSpPr>
            <p:spPr bwMode="auto">
              <a:xfrm flipV="1">
                <a:off x="3516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5" name="Line 133"/>
              <p:cNvSpPr>
                <a:spLocks noChangeShapeType="1"/>
              </p:cNvSpPr>
              <p:nvPr/>
            </p:nvSpPr>
            <p:spPr bwMode="auto">
              <a:xfrm flipV="1">
                <a:off x="3561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" name="Line 134"/>
              <p:cNvSpPr>
                <a:spLocks noChangeShapeType="1"/>
              </p:cNvSpPr>
              <p:nvPr/>
            </p:nvSpPr>
            <p:spPr bwMode="auto">
              <a:xfrm flipV="1">
                <a:off x="3606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" name="Line 135"/>
              <p:cNvSpPr>
                <a:spLocks noChangeShapeType="1"/>
              </p:cNvSpPr>
              <p:nvPr/>
            </p:nvSpPr>
            <p:spPr bwMode="auto">
              <a:xfrm flipV="1">
                <a:off x="3652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8" name="Line 136"/>
              <p:cNvSpPr>
                <a:spLocks noChangeShapeType="1"/>
              </p:cNvSpPr>
              <p:nvPr/>
            </p:nvSpPr>
            <p:spPr bwMode="auto">
              <a:xfrm flipV="1">
                <a:off x="3742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9" name="Line 137"/>
              <p:cNvSpPr>
                <a:spLocks noChangeShapeType="1"/>
              </p:cNvSpPr>
              <p:nvPr/>
            </p:nvSpPr>
            <p:spPr bwMode="auto">
              <a:xfrm flipV="1">
                <a:off x="3696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0" name="Line 138"/>
              <p:cNvSpPr>
                <a:spLocks noChangeShapeType="1"/>
              </p:cNvSpPr>
              <p:nvPr/>
            </p:nvSpPr>
            <p:spPr bwMode="auto">
              <a:xfrm>
                <a:off x="3788" y="1661"/>
                <a:ext cx="272" cy="0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1" name="Line 139"/>
              <p:cNvSpPr>
                <a:spLocks noChangeShapeType="1"/>
              </p:cNvSpPr>
              <p:nvPr/>
            </p:nvSpPr>
            <p:spPr bwMode="auto">
              <a:xfrm flipV="1">
                <a:off x="3742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2" name="Line 140"/>
              <p:cNvSpPr>
                <a:spLocks noChangeShapeType="1"/>
              </p:cNvSpPr>
              <p:nvPr/>
            </p:nvSpPr>
            <p:spPr bwMode="auto">
              <a:xfrm flipV="1">
                <a:off x="3788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3" name="Line 141"/>
              <p:cNvSpPr>
                <a:spLocks noChangeShapeType="1"/>
              </p:cNvSpPr>
              <p:nvPr/>
            </p:nvSpPr>
            <p:spPr bwMode="auto">
              <a:xfrm flipV="1">
                <a:off x="3833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4" name="Line 142"/>
              <p:cNvSpPr>
                <a:spLocks noChangeShapeType="1"/>
              </p:cNvSpPr>
              <p:nvPr/>
            </p:nvSpPr>
            <p:spPr bwMode="auto">
              <a:xfrm flipV="1">
                <a:off x="3878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5" name="Line 143"/>
              <p:cNvSpPr>
                <a:spLocks noChangeShapeType="1"/>
              </p:cNvSpPr>
              <p:nvPr/>
            </p:nvSpPr>
            <p:spPr bwMode="auto">
              <a:xfrm flipV="1">
                <a:off x="3924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6" name="Line 144"/>
              <p:cNvSpPr>
                <a:spLocks noChangeShapeType="1"/>
              </p:cNvSpPr>
              <p:nvPr/>
            </p:nvSpPr>
            <p:spPr bwMode="auto">
              <a:xfrm flipV="1">
                <a:off x="4014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7" name="Line 145"/>
              <p:cNvSpPr>
                <a:spLocks noChangeShapeType="1"/>
              </p:cNvSpPr>
              <p:nvPr/>
            </p:nvSpPr>
            <p:spPr bwMode="auto">
              <a:xfrm flipV="1">
                <a:off x="3968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</p:grpSp>
      <p:sp>
        <p:nvSpPr>
          <p:cNvPr id="51" name="TextBox 50"/>
          <p:cNvSpPr txBox="1"/>
          <p:nvPr/>
        </p:nvSpPr>
        <p:spPr>
          <a:xfrm>
            <a:off x="5651716" y="1974554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Gamba</a:t>
            </a:r>
            <a:endParaRPr lang="en-GB" dirty="0"/>
          </a:p>
        </p:txBody>
      </p:sp>
      <p:sp>
        <p:nvSpPr>
          <p:cNvPr id="52" name="TextBox 51"/>
          <p:cNvSpPr txBox="1"/>
          <p:nvPr/>
        </p:nvSpPr>
        <p:spPr>
          <a:xfrm>
            <a:off x="5815292" y="4701147"/>
            <a:ext cx="2281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0070C0"/>
                </a:solidFill>
              </a:rPr>
              <a:t>Anca</a:t>
            </a:r>
            <a:r>
              <a:rPr lang="en-GB" dirty="0">
                <a:solidFill>
                  <a:srgbClr val="0070C0"/>
                </a:solidFill>
              </a:rPr>
              <a:t> (</a:t>
            </a:r>
            <a:r>
              <a:rPr lang="en-GB" dirty="0" err="1">
                <a:solidFill>
                  <a:srgbClr val="0070C0"/>
                </a:solidFill>
              </a:rPr>
              <a:t>cerniera</a:t>
            </a:r>
            <a:r>
              <a:rPr lang="en-GB" dirty="0">
                <a:solidFill>
                  <a:srgbClr val="0070C0"/>
                </a:solidFill>
              </a:rPr>
              <a:t> a terra)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098994" y="1550147"/>
            <a:ext cx="1032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0070C0"/>
                </a:solidFill>
              </a:rPr>
              <a:t>Caviglia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(</a:t>
            </a:r>
            <a:r>
              <a:rPr lang="en-GB" dirty="0" err="1">
                <a:solidFill>
                  <a:srgbClr val="0070C0"/>
                </a:solidFill>
              </a:rPr>
              <a:t>carrello</a:t>
            </a:r>
            <a:r>
              <a:rPr lang="en-GB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124499" y="3059692"/>
            <a:ext cx="2019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Direzione del carrello è data dalle guide della pressa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301510" y="2255692"/>
            <a:ext cx="11192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0070C0"/>
                </a:solidFill>
              </a:rPr>
              <a:t>Ginocchio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(</a:t>
            </a:r>
            <a:r>
              <a:rPr lang="en-GB" dirty="0" err="1">
                <a:solidFill>
                  <a:srgbClr val="0070C0"/>
                </a:solidFill>
              </a:rPr>
              <a:t>cerniera</a:t>
            </a:r>
            <a:r>
              <a:rPr lang="en-GB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499130" y="3798312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Coscia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4524699"/>
      </p:ext>
    </p:extLst>
  </p:cSld>
  <p:clrMapOvr>
    <a:masterClrMapping/>
  </p:clrMapOvr>
</p:sld>
</file>

<file path=ppt/theme/theme1.xml><?xml version="1.0" encoding="utf-8"?>
<a:theme xmlns:a="http://schemas.openxmlformats.org/drawingml/2006/main" name="Polimi01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ruttura predefinit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Polimi01</Template>
  <TotalTime>11194</TotalTime>
  <Words>82</Words>
  <Application>Microsoft Office PowerPoint</Application>
  <PresentationFormat>On-screen Show (4:3)</PresentationFormat>
  <Paragraphs>29</Paragraphs>
  <Slides>8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Cambria</vt:lpstr>
      <vt:lpstr>Minion Web</vt:lpstr>
      <vt:lpstr>Wingdings</vt:lpstr>
      <vt:lpstr>Polimi01</vt:lpstr>
      <vt:lpstr>Es 2 Sistemi articolati ad 1 gdl</vt:lpstr>
      <vt:lpstr>Ruspa con azionamenti idraulici</vt:lpstr>
      <vt:lpstr>Attuatore idraulico</vt:lpstr>
      <vt:lpstr>PowerPoint Presentation</vt:lpstr>
      <vt:lpstr>PowerPoint Presentation</vt:lpstr>
      <vt:lpstr>Modello semplificato a corpi rigidi</vt:lpstr>
      <vt:lpstr>Leg Press Lineare</vt:lpstr>
      <vt:lpstr>Modello cinematico (manovellismo ordinario deviato)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Modello multi-body di macchina lavatrice in MBDyn</dc:title>
  <dc:creator>tommaso.argentini@polimi.it</dc:creator>
  <cp:lastModifiedBy>Tommaso Argentini</cp:lastModifiedBy>
  <cp:revision>618</cp:revision>
  <cp:lastPrinted>2012-09-02T13:10:16Z</cp:lastPrinted>
  <dcterms:created xsi:type="dcterms:W3CDTF">2012-07-15T07:56:08Z</dcterms:created>
  <dcterms:modified xsi:type="dcterms:W3CDTF">2018-10-15T12:52:14Z</dcterms:modified>
</cp:coreProperties>
</file>